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74" d="100"/>
          <a:sy n="74" d="100"/>
        </p:scale>
        <p:origin x="198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C803D-2C43-4451-B231-24E76D33B653}"/>
              </a:ext>
            </a:extLst>
          </p:cNvPr>
          <p:cNvSpPr>
            <a:spLocks noGrp="1"/>
          </p:cNvSpPr>
          <p:nvPr>
            <p:ph type="ctrTitle"/>
          </p:nvPr>
        </p:nvSpPr>
        <p:spPr>
          <a:xfrm>
            <a:off x="1524000" y="1122363"/>
            <a:ext cx="9144000" cy="2387600"/>
          </a:xfrm>
        </p:spPr>
        <p:txBody>
          <a:bodyPr anchor="b"/>
          <a:lstStyle>
            <a:lvl1pPr algn="ctr">
              <a:defRPr sz="6000"/>
            </a:lvl1pPr>
          </a:lstStyle>
          <a:p>
            <a:r>
              <a:rPr kumimoji="1" lang="en-US" altLang="ja-JP"/>
              <a:t>Click to edit Master title style</a:t>
            </a:r>
            <a:endParaRPr kumimoji="1" lang="ja-JP" altLang="en-US"/>
          </a:p>
        </p:txBody>
      </p:sp>
      <p:sp>
        <p:nvSpPr>
          <p:cNvPr id="3" name="Subtitle 2">
            <a:extLst>
              <a:ext uri="{FF2B5EF4-FFF2-40B4-BE49-F238E27FC236}">
                <a16:creationId xmlns:a16="http://schemas.microsoft.com/office/drawing/2014/main" id="{8170C123-D441-40A1-B34E-0F37DAFDF5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en-US" altLang="ja-JP"/>
              <a:t>Click to edit Master subtitle style</a:t>
            </a:r>
            <a:endParaRPr kumimoji="1" lang="ja-JP" altLang="en-US"/>
          </a:p>
        </p:txBody>
      </p:sp>
      <p:sp>
        <p:nvSpPr>
          <p:cNvPr id="4" name="Date Placeholder 3">
            <a:extLst>
              <a:ext uri="{FF2B5EF4-FFF2-40B4-BE49-F238E27FC236}">
                <a16:creationId xmlns:a16="http://schemas.microsoft.com/office/drawing/2014/main" id="{D537C676-7BC0-4D4F-91F2-C26EA00A8945}"/>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160D0234-A96D-4656-B223-35B5D5CE3D06}"/>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46821011-5217-4A18-A58B-90D24687F446}"/>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0255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985B-3AF3-4ECE-B04C-D0B15122120C}"/>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Vertical Text Placeholder 2">
            <a:extLst>
              <a:ext uri="{FF2B5EF4-FFF2-40B4-BE49-F238E27FC236}">
                <a16:creationId xmlns:a16="http://schemas.microsoft.com/office/drawing/2014/main" id="{F79EA48F-5565-4CC6-9D41-B175BEA455DA}"/>
              </a:ext>
            </a:extLst>
          </p:cNvPr>
          <p:cNvSpPr>
            <a:spLocks noGrp="1"/>
          </p:cNvSpPr>
          <p:nvPr>
            <p:ph type="body" orient="vert" idx="1"/>
          </p:nvPr>
        </p:nvSpPr>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F566EB25-1DDE-4E17-B372-9DD04F187EA0}"/>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377647E5-EBEF-4D1B-9265-B4601BB73E99}"/>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6CAC613D-CDEB-40D4-B497-35BB02D6768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636685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6CEE44-C31D-4884-9C45-EB1EAE84606D}"/>
              </a:ext>
            </a:extLst>
          </p:cNvPr>
          <p:cNvSpPr>
            <a:spLocks noGrp="1"/>
          </p:cNvSpPr>
          <p:nvPr>
            <p:ph type="title" orient="vert"/>
          </p:nvPr>
        </p:nvSpPr>
        <p:spPr>
          <a:xfrm>
            <a:off x="8724900" y="365125"/>
            <a:ext cx="2628900" cy="5811838"/>
          </a:xfrm>
        </p:spPr>
        <p:txBody>
          <a:bodyPr vert="eaVert"/>
          <a:lstStyle/>
          <a:p>
            <a:r>
              <a:rPr kumimoji="1" lang="en-US" altLang="ja-JP"/>
              <a:t>Click to edit Master title style</a:t>
            </a:r>
            <a:endParaRPr kumimoji="1" lang="ja-JP" altLang="en-US"/>
          </a:p>
        </p:txBody>
      </p:sp>
      <p:sp>
        <p:nvSpPr>
          <p:cNvPr id="3" name="Vertical Text Placeholder 2">
            <a:extLst>
              <a:ext uri="{FF2B5EF4-FFF2-40B4-BE49-F238E27FC236}">
                <a16:creationId xmlns:a16="http://schemas.microsoft.com/office/drawing/2014/main" id="{A1B59E49-4234-47E0-AC72-97C20243E800}"/>
              </a:ext>
            </a:extLst>
          </p:cNvPr>
          <p:cNvSpPr>
            <a:spLocks noGrp="1"/>
          </p:cNvSpPr>
          <p:nvPr>
            <p:ph type="body" orient="vert" idx="1"/>
          </p:nvPr>
        </p:nvSpPr>
        <p:spPr>
          <a:xfrm>
            <a:off x="838200" y="365125"/>
            <a:ext cx="7734300" cy="5811838"/>
          </a:xfrm>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1D378856-1DFC-46D3-AFD6-9ED338B670F2}"/>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49B99B3E-E7A5-4CC4-812F-BBEA04FBAFB3}"/>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83CC9B16-080B-4CAF-8ADF-9549C5AE728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875344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AC860-93D1-495E-B9A0-9F5779690011}"/>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9E868460-C0CF-4228-851A-49D200E14D9A}"/>
              </a:ext>
            </a:extLst>
          </p:cNvPr>
          <p:cNvSpPr>
            <a:spLocks noGrp="1"/>
          </p:cNvSpPr>
          <p:nvPr>
            <p:ph idx="1"/>
          </p:nvPr>
        </p:nvSpPr>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01CBC316-F9C6-43C6-BA26-2A8735C783F2}"/>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36FBA566-253C-407F-80DA-4AA30C797D02}"/>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1D991B6C-D9F4-4415-8D33-D84115C694ED}"/>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242539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9D3CD-465F-44F6-8FA8-6B4FBDC14258}"/>
              </a:ext>
            </a:extLst>
          </p:cNvPr>
          <p:cNvSpPr>
            <a:spLocks noGrp="1"/>
          </p:cNvSpPr>
          <p:nvPr>
            <p:ph type="title"/>
          </p:nvPr>
        </p:nvSpPr>
        <p:spPr>
          <a:xfrm>
            <a:off x="831850" y="1709738"/>
            <a:ext cx="10515600" cy="2852737"/>
          </a:xfrm>
        </p:spPr>
        <p:txBody>
          <a:bodyPr anchor="b"/>
          <a:lstStyle>
            <a:lvl1pPr>
              <a:defRPr sz="6000"/>
            </a:lvl1p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33A34262-0BD6-40B2-9F97-D745D7AFC0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en-US" altLang="ja-JP"/>
              <a:t>Click to edit Master text styles</a:t>
            </a:r>
          </a:p>
        </p:txBody>
      </p:sp>
      <p:sp>
        <p:nvSpPr>
          <p:cNvPr id="4" name="Date Placeholder 3">
            <a:extLst>
              <a:ext uri="{FF2B5EF4-FFF2-40B4-BE49-F238E27FC236}">
                <a16:creationId xmlns:a16="http://schemas.microsoft.com/office/drawing/2014/main" id="{71E84FF2-26CE-4601-8F9E-2DB18FF22DB5}"/>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9B32861D-C0C3-4B62-803A-612BEC2D0C65}"/>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85CEEEC6-CC08-4F23-89D3-7E69E4B3F708}"/>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405227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C594-4537-4153-B80D-0E79C380BCDB}"/>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0EB883AE-D46D-4850-8E20-083D37175F75}"/>
              </a:ext>
            </a:extLst>
          </p:cNvPr>
          <p:cNvSpPr>
            <a:spLocks noGrp="1"/>
          </p:cNvSpPr>
          <p:nvPr>
            <p:ph sz="half" idx="1"/>
          </p:nvPr>
        </p:nvSpPr>
        <p:spPr>
          <a:xfrm>
            <a:off x="838200" y="1825625"/>
            <a:ext cx="5181600" cy="435133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Content Placeholder 3">
            <a:extLst>
              <a:ext uri="{FF2B5EF4-FFF2-40B4-BE49-F238E27FC236}">
                <a16:creationId xmlns:a16="http://schemas.microsoft.com/office/drawing/2014/main" id="{E68666D2-B13F-4A7F-BC1A-25DFE9DA08DC}"/>
              </a:ext>
            </a:extLst>
          </p:cNvPr>
          <p:cNvSpPr>
            <a:spLocks noGrp="1"/>
          </p:cNvSpPr>
          <p:nvPr>
            <p:ph sz="half" idx="2"/>
          </p:nvPr>
        </p:nvSpPr>
        <p:spPr>
          <a:xfrm>
            <a:off x="6172200" y="1825625"/>
            <a:ext cx="5181600" cy="435133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5" name="Date Placeholder 4">
            <a:extLst>
              <a:ext uri="{FF2B5EF4-FFF2-40B4-BE49-F238E27FC236}">
                <a16:creationId xmlns:a16="http://schemas.microsoft.com/office/drawing/2014/main" id="{C9B463EB-4802-4078-8BBA-9CD65AB50E50}"/>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6" name="Footer Placeholder 5">
            <a:extLst>
              <a:ext uri="{FF2B5EF4-FFF2-40B4-BE49-F238E27FC236}">
                <a16:creationId xmlns:a16="http://schemas.microsoft.com/office/drawing/2014/main" id="{D2EC5014-306F-4E2D-9EF4-ECA84B14EC3B}"/>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B3E4691C-363F-46F4-B1AA-B889464F4A2C}"/>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458701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ABF3-A887-433B-8F41-69630EA807F1}"/>
              </a:ext>
            </a:extLst>
          </p:cNvPr>
          <p:cNvSpPr>
            <a:spLocks noGrp="1"/>
          </p:cNvSpPr>
          <p:nvPr>
            <p:ph type="title"/>
          </p:nvPr>
        </p:nvSpPr>
        <p:spPr>
          <a:xfrm>
            <a:off x="839788" y="365125"/>
            <a:ext cx="10515600" cy="1325563"/>
          </a:xfrm>
        </p:spPr>
        <p:txBody>
          <a:body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F094DB76-2774-484E-A863-A19A8E5D4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p:txBody>
      </p:sp>
      <p:sp>
        <p:nvSpPr>
          <p:cNvPr id="4" name="Content Placeholder 3">
            <a:extLst>
              <a:ext uri="{FF2B5EF4-FFF2-40B4-BE49-F238E27FC236}">
                <a16:creationId xmlns:a16="http://schemas.microsoft.com/office/drawing/2014/main" id="{F6B512E1-AEE2-427E-BE3E-16F210504446}"/>
              </a:ext>
            </a:extLst>
          </p:cNvPr>
          <p:cNvSpPr>
            <a:spLocks noGrp="1"/>
          </p:cNvSpPr>
          <p:nvPr>
            <p:ph sz="half" idx="2"/>
          </p:nvPr>
        </p:nvSpPr>
        <p:spPr>
          <a:xfrm>
            <a:off x="839788" y="2505075"/>
            <a:ext cx="5157787" cy="368458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5" name="Text Placeholder 4">
            <a:extLst>
              <a:ext uri="{FF2B5EF4-FFF2-40B4-BE49-F238E27FC236}">
                <a16:creationId xmlns:a16="http://schemas.microsoft.com/office/drawing/2014/main" id="{1AC824CF-AAA4-4937-A54A-4F920282F0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p:txBody>
      </p:sp>
      <p:sp>
        <p:nvSpPr>
          <p:cNvPr id="6" name="Content Placeholder 5">
            <a:extLst>
              <a:ext uri="{FF2B5EF4-FFF2-40B4-BE49-F238E27FC236}">
                <a16:creationId xmlns:a16="http://schemas.microsoft.com/office/drawing/2014/main" id="{D215EFD3-E8A5-43B3-974F-F3919F79D814}"/>
              </a:ext>
            </a:extLst>
          </p:cNvPr>
          <p:cNvSpPr>
            <a:spLocks noGrp="1"/>
          </p:cNvSpPr>
          <p:nvPr>
            <p:ph sz="quarter" idx="4"/>
          </p:nvPr>
        </p:nvSpPr>
        <p:spPr>
          <a:xfrm>
            <a:off x="6172200" y="2505075"/>
            <a:ext cx="5183188" cy="368458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7" name="Date Placeholder 6">
            <a:extLst>
              <a:ext uri="{FF2B5EF4-FFF2-40B4-BE49-F238E27FC236}">
                <a16:creationId xmlns:a16="http://schemas.microsoft.com/office/drawing/2014/main" id="{EAE7DE55-6BE8-4B4F-8831-EC6F6C3F2CD5}"/>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8" name="Footer Placeholder 7">
            <a:extLst>
              <a:ext uri="{FF2B5EF4-FFF2-40B4-BE49-F238E27FC236}">
                <a16:creationId xmlns:a16="http://schemas.microsoft.com/office/drawing/2014/main" id="{39D95196-FB5C-49FD-80A0-5F1A83DAB0BF}"/>
              </a:ext>
            </a:extLst>
          </p:cNvPr>
          <p:cNvSpPr>
            <a:spLocks noGrp="1"/>
          </p:cNvSpPr>
          <p:nvPr>
            <p:ph type="ftr" sz="quarter" idx="11"/>
          </p:nvPr>
        </p:nvSpPr>
        <p:spPr/>
        <p:txBody>
          <a:bodyPr/>
          <a:lstStyle/>
          <a:p>
            <a:endParaRPr kumimoji="1" lang="ja-JP" altLang="en-US"/>
          </a:p>
        </p:txBody>
      </p:sp>
      <p:sp>
        <p:nvSpPr>
          <p:cNvPr id="9" name="Slide Number Placeholder 8">
            <a:extLst>
              <a:ext uri="{FF2B5EF4-FFF2-40B4-BE49-F238E27FC236}">
                <a16:creationId xmlns:a16="http://schemas.microsoft.com/office/drawing/2014/main" id="{F6592F32-BB01-421D-9DA3-E2FD28BC198E}"/>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313647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BED7F-B509-470C-B5E6-A7946C496412}"/>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Date Placeholder 2">
            <a:extLst>
              <a:ext uri="{FF2B5EF4-FFF2-40B4-BE49-F238E27FC236}">
                <a16:creationId xmlns:a16="http://schemas.microsoft.com/office/drawing/2014/main" id="{93597058-E1AF-4F4D-A1BF-C58010FE5C68}"/>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4" name="Footer Placeholder 3">
            <a:extLst>
              <a:ext uri="{FF2B5EF4-FFF2-40B4-BE49-F238E27FC236}">
                <a16:creationId xmlns:a16="http://schemas.microsoft.com/office/drawing/2014/main" id="{6F7CE27A-95CE-41C9-A54C-A3BB26B3A36E}"/>
              </a:ext>
            </a:extLst>
          </p:cNvPr>
          <p:cNvSpPr>
            <a:spLocks noGrp="1"/>
          </p:cNvSpPr>
          <p:nvPr>
            <p:ph type="ftr" sz="quarter" idx="11"/>
          </p:nvPr>
        </p:nvSpPr>
        <p:spPr/>
        <p:txBody>
          <a:bodyPr/>
          <a:lstStyle/>
          <a:p>
            <a:endParaRPr kumimoji="1" lang="ja-JP" altLang="en-US"/>
          </a:p>
        </p:txBody>
      </p:sp>
      <p:sp>
        <p:nvSpPr>
          <p:cNvPr id="5" name="Slide Number Placeholder 4">
            <a:extLst>
              <a:ext uri="{FF2B5EF4-FFF2-40B4-BE49-F238E27FC236}">
                <a16:creationId xmlns:a16="http://schemas.microsoft.com/office/drawing/2014/main" id="{6CBC7FC5-5795-483B-83EF-FFB73F91C6D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654478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B25863-A8B2-4D7B-9EF7-CA9C9D3CF8D7}"/>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3" name="Footer Placeholder 2">
            <a:extLst>
              <a:ext uri="{FF2B5EF4-FFF2-40B4-BE49-F238E27FC236}">
                <a16:creationId xmlns:a16="http://schemas.microsoft.com/office/drawing/2014/main" id="{90C19C22-4C5E-4384-8117-D24F2B50BA21}"/>
              </a:ext>
            </a:extLst>
          </p:cNvPr>
          <p:cNvSpPr>
            <a:spLocks noGrp="1"/>
          </p:cNvSpPr>
          <p:nvPr>
            <p:ph type="ftr" sz="quarter" idx="11"/>
          </p:nvPr>
        </p:nvSpPr>
        <p:spPr/>
        <p:txBody>
          <a:bodyPr/>
          <a:lstStyle/>
          <a:p>
            <a:endParaRPr kumimoji="1" lang="ja-JP" altLang="en-US"/>
          </a:p>
        </p:txBody>
      </p:sp>
      <p:sp>
        <p:nvSpPr>
          <p:cNvPr id="4" name="Slide Number Placeholder 3">
            <a:extLst>
              <a:ext uri="{FF2B5EF4-FFF2-40B4-BE49-F238E27FC236}">
                <a16:creationId xmlns:a16="http://schemas.microsoft.com/office/drawing/2014/main" id="{F94BD7E3-87D0-468A-8D2F-2D1EF213A7FF}"/>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292767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324C-F6A1-46EE-9721-F165071F14C4}"/>
              </a:ext>
            </a:extLst>
          </p:cNvPr>
          <p:cNvSpPr>
            <a:spLocks noGrp="1"/>
          </p:cNvSpPr>
          <p:nvPr>
            <p:ph type="title"/>
          </p:nvPr>
        </p:nvSpPr>
        <p:spPr>
          <a:xfrm>
            <a:off x="839788" y="457200"/>
            <a:ext cx="3932237" cy="1600200"/>
          </a:xfrm>
        </p:spPr>
        <p:txBody>
          <a:bodyPr anchor="b"/>
          <a:lstStyle>
            <a:lvl1pPr>
              <a:defRPr sz="3200"/>
            </a:lvl1p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C79D19CD-A3D1-48E9-974D-97EF915019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Text Placeholder 3">
            <a:extLst>
              <a:ext uri="{FF2B5EF4-FFF2-40B4-BE49-F238E27FC236}">
                <a16:creationId xmlns:a16="http://schemas.microsoft.com/office/drawing/2014/main" id="{11AE4504-11CE-46AD-82BB-78C383AAE7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ja-JP"/>
              <a:t>Click to edit Master text styles</a:t>
            </a:r>
          </a:p>
        </p:txBody>
      </p:sp>
      <p:sp>
        <p:nvSpPr>
          <p:cNvPr id="5" name="Date Placeholder 4">
            <a:extLst>
              <a:ext uri="{FF2B5EF4-FFF2-40B4-BE49-F238E27FC236}">
                <a16:creationId xmlns:a16="http://schemas.microsoft.com/office/drawing/2014/main" id="{EAC4C404-4BBA-4F45-805F-525A5A02761D}"/>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6" name="Footer Placeholder 5">
            <a:extLst>
              <a:ext uri="{FF2B5EF4-FFF2-40B4-BE49-F238E27FC236}">
                <a16:creationId xmlns:a16="http://schemas.microsoft.com/office/drawing/2014/main" id="{C4234F12-7080-4DCC-A2BF-F89CA4A0C3D2}"/>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E5E60154-1B76-4C29-9145-1C2EFB856CA3}"/>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831864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6DABE-39B2-45AD-ADE1-B4C030DE4F99}"/>
              </a:ext>
            </a:extLst>
          </p:cNvPr>
          <p:cNvSpPr>
            <a:spLocks noGrp="1"/>
          </p:cNvSpPr>
          <p:nvPr>
            <p:ph type="title"/>
          </p:nvPr>
        </p:nvSpPr>
        <p:spPr>
          <a:xfrm>
            <a:off x="839788" y="457200"/>
            <a:ext cx="3932237" cy="1600200"/>
          </a:xfrm>
        </p:spPr>
        <p:txBody>
          <a:bodyPr anchor="b"/>
          <a:lstStyle>
            <a:lvl1pPr>
              <a:defRPr sz="3200"/>
            </a:lvl1pPr>
          </a:lstStyle>
          <a:p>
            <a:r>
              <a:rPr kumimoji="1" lang="en-US" altLang="ja-JP"/>
              <a:t>Click to edit Master title style</a:t>
            </a:r>
            <a:endParaRPr kumimoji="1" lang="ja-JP" altLang="en-US"/>
          </a:p>
        </p:txBody>
      </p:sp>
      <p:sp>
        <p:nvSpPr>
          <p:cNvPr id="3" name="Picture Placeholder 2">
            <a:extLst>
              <a:ext uri="{FF2B5EF4-FFF2-40B4-BE49-F238E27FC236}">
                <a16:creationId xmlns:a16="http://schemas.microsoft.com/office/drawing/2014/main" id="{A339A846-0632-4D13-AC32-882F4961A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Text Placeholder 3">
            <a:extLst>
              <a:ext uri="{FF2B5EF4-FFF2-40B4-BE49-F238E27FC236}">
                <a16:creationId xmlns:a16="http://schemas.microsoft.com/office/drawing/2014/main" id="{471091C2-B5EA-4CF3-AC47-658AA5A9E6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ja-JP"/>
              <a:t>Click to edit Master text styles</a:t>
            </a:r>
          </a:p>
        </p:txBody>
      </p:sp>
      <p:sp>
        <p:nvSpPr>
          <p:cNvPr id="5" name="Date Placeholder 4">
            <a:extLst>
              <a:ext uri="{FF2B5EF4-FFF2-40B4-BE49-F238E27FC236}">
                <a16:creationId xmlns:a16="http://schemas.microsoft.com/office/drawing/2014/main" id="{59EC5ED5-FF07-4C3B-80DE-C8591C78A7D8}"/>
              </a:ext>
            </a:extLst>
          </p:cNvPr>
          <p:cNvSpPr>
            <a:spLocks noGrp="1"/>
          </p:cNvSpPr>
          <p:nvPr>
            <p:ph type="dt" sz="half" idx="10"/>
          </p:nvPr>
        </p:nvSpPr>
        <p:spPr/>
        <p:txBody>
          <a:bodyPr/>
          <a:lstStyle/>
          <a:p>
            <a:fld id="{E1BBEEF1-4529-42D9-AA84-2FD67267B8FD}" type="datetimeFigureOut">
              <a:rPr kumimoji="1" lang="ja-JP" altLang="en-US" smtClean="0"/>
              <a:t>2022/1/16</a:t>
            </a:fld>
            <a:endParaRPr kumimoji="1" lang="ja-JP" altLang="en-US"/>
          </a:p>
        </p:txBody>
      </p:sp>
      <p:sp>
        <p:nvSpPr>
          <p:cNvPr id="6" name="Footer Placeholder 5">
            <a:extLst>
              <a:ext uri="{FF2B5EF4-FFF2-40B4-BE49-F238E27FC236}">
                <a16:creationId xmlns:a16="http://schemas.microsoft.com/office/drawing/2014/main" id="{6545EF48-3837-4CD1-8C51-CFCAFCFCDE32}"/>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CF26A0F7-D60B-42C1-A2C3-428876C36CCA}"/>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201450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785A1D-8D11-4121-8E61-E0B35DD89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ED06E1F0-BB22-4630-8C67-AB15DC0E4A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11556438-759F-424F-944E-433844B86F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BEEF1-4529-42D9-AA84-2FD67267B8FD}" type="datetimeFigureOut">
              <a:rPr kumimoji="1" lang="ja-JP" altLang="en-US" smtClean="0"/>
              <a:t>2022/1/16</a:t>
            </a:fld>
            <a:endParaRPr kumimoji="1" lang="ja-JP" altLang="en-US"/>
          </a:p>
        </p:txBody>
      </p:sp>
      <p:sp>
        <p:nvSpPr>
          <p:cNvPr id="5" name="Footer Placeholder 4">
            <a:extLst>
              <a:ext uri="{FF2B5EF4-FFF2-40B4-BE49-F238E27FC236}">
                <a16:creationId xmlns:a16="http://schemas.microsoft.com/office/drawing/2014/main" id="{0316CD00-4934-4800-AC78-DA6C68DE9B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a:extLst>
              <a:ext uri="{FF2B5EF4-FFF2-40B4-BE49-F238E27FC236}">
                <a16:creationId xmlns:a16="http://schemas.microsoft.com/office/drawing/2014/main" id="{9CE66C23-DEE6-48CE-B88A-A562EA189F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8363834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electronics, circuit&#10;&#10;Description automatically generated">
            <a:extLst>
              <a:ext uri="{FF2B5EF4-FFF2-40B4-BE49-F238E27FC236}">
                <a16:creationId xmlns:a16="http://schemas.microsoft.com/office/drawing/2014/main" id="{CA2F2D65-B147-41EB-89C5-937BAEA8F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3601" y="2089595"/>
            <a:ext cx="2520000" cy="2285859"/>
          </a:xfrm>
          <a:prstGeom prst="rect">
            <a:avLst/>
          </a:prstGeom>
          <a:ln>
            <a:noFill/>
          </a:ln>
          <a:effectLst>
            <a:softEdge rad="112500"/>
          </a:effectLst>
        </p:spPr>
      </p:pic>
      <p:grpSp>
        <p:nvGrpSpPr>
          <p:cNvPr id="12" name="Group 11">
            <a:extLst>
              <a:ext uri="{FF2B5EF4-FFF2-40B4-BE49-F238E27FC236}">
                <a16:creationId xmlns:a16="http://schemas.microsoft.com/office/drawing/2014/main" id="{B6DEC45A-F18C-4EC7-AB68-805EACFE0BAE}"/>
              </a:ext>
            </a:extLst>
          </p:cNvPr>
          <p:cNvGrpSpPr/>
          <p:nvPr/>
        </p:nvGrpSpPr>
        <p:grpSpPr>
          <a:xfrm>
            <a:off x="3576000" y="2512525"/>
            <a:ext cx="2520000" cy="1440000"/>
            <a:chOff x="1897166" y="2553056"/>
            <a:chExt cx="2520000" cy="1440000"/>
          </a:xfrm>
        </p:grpSpPr>
        <p:sp>
          <p:nvSpPr>
            <p:cNvPr id="6" name="Oval 5">
              <a:extLst>
                <a:ext uri="{FF2B5EF4-FFF2-40B4-BE49-F238E27FC236}">
                  <a16:creationId xmlns:a16="http://schemas.microsoft.com/office/drawing/2014/main" id="{98B404D1-228C-46DF-85FA-45734295DE9C}"/>
                </a:ext>
              </a:extLst>
            </p:cNvPr>
            <p:cNvSpPr/>
            <p:nvPr/>
          </p:nvSpPr>
          <p:spPr>
            <a:xfrm>
              <a:off x="1897166" y="2553056"/>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7" name="TextBox 6">
              <a:extLst>
                <a:ext uri="{FF2B5EF4-FFF2-40B4-BE49-F238E27FC236}">
                  <a16:creationId xmlns:a16="http://schemas.microsoft.com/office/drawing/2014/main" id="{8628E444-1C5A-4E2A-A7C1-281BEDB8FDD3}"/>
                </a:ext>
              </a:extLst>
            </p:cNvPr>
            <p:cNvSpPr txBox="1"/>
            <p:nvPr/>
          </p:nvSpPr>
          <p:spPr>
            <a:xfrm>
              <a:off x="2028457" y="3074217"/>
              <a:ext cx="2257418" cy="397678"/>
            </a:xfrm>
            <a:prstGeom prst="rect">
              <a:avLst/>
            </a:prstGeom>
            <a:noFill/>
          </p:spPr>
          <p:txBody>
            <a:bodyPr wrap="none" rtlCol="0" anchor="ctr">
              <a:spAutoFit/>
            </a:bodyPr>
            <a:lstStyle/>
            <a:p>
              <a:r>
                <a:rPr kumimoji="1" lang="ja-JP" altLang="en-US" sz="2400" b="1" dirty="0">
                  <a:latin typeface="Meiryo" panose="020B0604030504040204" pitchFamily="34" charset="-128"/>
                  <a:ea typeface="Meiryo" panose="020B0604030504040204" pitchFamily="34" charset="-128"/>
                </a:rPr>
                <a:t>ブリッジノード</a:t>
              </a:r>
            </a:p>
          </p:txBody>
        </p:sp>
      </p:grpSp>
      <p:grpSp>
        <p:nvGrpSpPr>
          <p:cNvPr id="13" name="Group 12">
            <a:extLst>
              <a:ext uri="{FF2B5EF4-FFF2-40B4-BE49-F238E27FC236}">
                <a16:creationId xmlns:a16="http://schemas.microsoft.com/office/drawing/2014/main" id="{8A77F473-47CF-49D8-A6A8-47077198B427}"/>
              </a:ext>
            </a:extLst>
          </p:cNvPr>
          <p:cNvGrpSpPr/>
          <p:nvPr/>
        </p:nvGrpSpPr>
        <p:grpSpPr>
          <a:xfrm>
            <a:off x="514619" y="649595"/>
            <a:ext cx="2520000" cy="1440000"/>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939890" y="955891"/>
              <a:ext cx="1792478" cy="461665"/>
            </a:xfrm>
            <a:prstGeom prst="rect">
              <a:avLst/>
            </a:prstGeom>
            <a:noFill/>
          </p:spPr>
          <p:txBody>
            <a:bodyPr wrap="none" rtlCol="0" anchor="ctr">
              <a:spAutoFit/>
            </a:bodyPr>
            <a:lstStyle/>
            <a:p>
              <a:pPr algn="ctr"/>
              <a:r>
                <a:rPr kumimoji="1" lang="en-US" altLang="ja-JP" sz="2400" b="1" dirty="0">
                  <a:latin typeface="Meiryo" panose="020B0604030504040204" pitchFamily="34" charset="-128"/>
                  <a:ea typeface="Meiryo" panose="020B0604030504040204" pitchFamily="34" charset="-128"/>
                </a:rPr>
                <a:t>ROS</a:t>
              </a:r>
              <a:r>
                <a:rPr kumimoji="1" lang="ja-JP" altLang="en-US" sz="2400" b="1" dirty="0">
                  <a:latin typeface="Meiryo" panose="020B0604030504040204" pitchFamily="34" charset="-128"/>
                  <a:ea typeface="Meiryo" panose="020B0604030504040204" pitchFamily="34" charset="-128"/>
                </a:rPr>
                <a:t>マスタ</a:t>
              </a:r>
            </a:p>
          </p:txBody>
        </p:sp>
      </p:grpSp>
      <p:grpSp>
        <p:nvGrpSpPr>
          <p:cNvPr id="14" name="Group 13">
            <a:extLst>
              <a:ext uri="{FF2B5EF4-FFF2-40B4-BE49-F238E27FC236}">
                <a16:creationId xmlns:a16="http://schemas.microsoft.com/office/drawing/2014/main" id="{984819D9-71FA-458C-A1B9-C460B3DA8A64}"/>
              </a:ext>
            </a:extLst>
          </p:cNvPr>
          <p:cNvGrpSpPr/>
          <p:nvPr/>
        </p:nvGrpSpPr>
        <p:grpSpPr>
          <a:xfrm>
            <a:off x="514619" y="4375454"/>
            <a:ext cx="2520000" cy="1440000"/>
            <a:chOff x="4576129" y="524029"/>
            <a:chExt cx="2520000" cy="1440000"/>
          </a:xfrm>
        </p:grpSpPr>
        <p:sp>
          <p:nvSpPr>
            <p:cNvPr id="15" name="Oval 14">
              <a:extLst>
                <a:ext uri="{FF2B5EF4-FFF2-40B4-BE49-F238E27FC236}">
                  <a16:creationId xmlns:a16="http://schemas.microsoft.com/office/drawing/2014/main" id="{7C39E370-6A99-4DDD-9A8F-7EE9C8A6A178}"/>
                </a:ext>
              </a:extLst>
            </p:cNvPr>
            <p:cNvSpPr/>
            <p:nvPr/>
          </p:nvSpPr>
          <p:spPr>
            <a:xfrm>
              <a:off x="4576129" y="524029"/>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16" name="TextBox 15">
              <a:extLst>
                <a:ext uri="{FF2B5EF4-FFF2-40B4-BE49-F238E27FC236}">
                  <a16:creationId xmlns:a16="http://schemas.microsoft.com/office/drawing/2014/main" id="{DFADCC73-7AFA-4423-92D0-4A544EB17B7C}"/>
                </a:ext>
              </a:extLst>
            </p:cNvPr>
            <p:cNvSpPr txBox="1"/>
            <p:nvPr/>
          </p:nvSpPr>
          <p:spPr>
            <a:xfrm>
              <a:off x="5128244" y="955891"/>
              <a:ext cx="1415772" cy="461665"/>
            </a:xfrm>
            <a:prstGeom prst="rect">
              <a:avLst/>
            </a:prstGeom>
            <a:noFill/>
          </p:spPr>
          <p:txBody>
            <a:bodyPr wrap="none" rtlCol="0" anchor="ctr">
              <a:spAutoFit/>
            </a:bodyPr>
            <a:lstStyle/>
            <a:p>
              <a:pPr algn="ctr"/>
              <a:r>
                <a:rPr lang="ja-JP" altLang="en-US" sz="2400" b="1" dirty="0">
                  <a:latin typeface="Meiryo" panose="020B0604030504040204" pitchFamily="34" charset="-128"/>
                  <a:ea typeface="Meiryo" panose="020B0604030504040204" pitchFamily="34" charset="-128"/>
                </a:rPr>
                <a:t>他ノード</a:t>
              </a:r>
              <a:endParaRPr kumimoji="1" lang="ja-JP" altLang="en-US" sz="2400" b="1" dirty="0">
                <a:latin typeface="Meiryo" panose="020B0604030504040204" pitchFamily="34" charset="-128"/>
                <a:ea typeface="Meiryo" panose="020B0604030504040204" pitchFamily="34" charset="-128"/>
              </a:endParaRPr>
            </a:p>
          </p:txBody>
        </p:sp>
      </p:grpSp>
      <p:cxnSp>
        <p:nvCxnSpPr>
          <p:cNvPr id="18" name="Straight Arrow Connector 17">
            <a:extLst>
              <a:ext uri="{FF2B5EF4-FFF2-40B4-BE49-F238E27FC236}">
                <a16:creationId xmlns:a16="http://schemas.microsoft.com/office/drawing/2014/main" id="{4ABC463F-6007-46A1-966D-39C4293EE1E0}"/>
              </a:ext>
            </a:extLst>
          </p:cNvPr>
          <p:cNvCxnSpPr>
            <a:cxnSpLocks/>
          </p:cNvCxnSpPr>
          <p:nvPr/>
        </p:nvCxnSpPr>
        <p:spPr>
          <a:xfrm flipV="1">
            <a:off x="2056630" y="2152828"/>
            <a:ext cx="0" cy="21593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980C40C-C32B-4AFF-A70D-60FF2F7A52DC}"/>
              </a:ext>
            </a:extLst>
          </p:cNvPr>
          <p:cNvCxnSpPr>
            <a:cxnSpLocks/>
          </p:cNvCxnSpPr>
          <p:nvPr/>
        </p:nvCxnSpPr>
        <p:spPr>
          <a:xfrm flipV="1">
            <a:off x="2394883" y="3539692"/>
            <a:ext cx="1279471" cy="84469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CF65DD0-5FB5-4853-9EFB-F39B656E730B}"/>
              </a:ext>
            </a:extLst>
          </p:cNvPr>
          <p:cNvCxnSpPr>
            <a:cxnSpLocks/>
          </p:cNvCxnSpPr>
          <p:nvPr/>
        </p:nvCxnSpPr>
        <p:spPr>
          <a:xfrm flipH="1">
            <a:off x="3102769" y="4118632"/>
            <a:ext cx="1299126" cy="8610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7F03A6A-E893-495F-8432-F903F5001EE2}"/>
              </a:ext>
            </a:extLst>
          </p:cNvPr>
          <p:cNvCxnSpPr>
            <a:cxnSpLocks/>
          </p:cNvCxnSpPr>
          <p:nvPr/>
        </p:nvCxnSpPr>
        <p:spPr>
          <a:xfrm>
            <a:off x="3102769" y="1600427"/>
            <a:ext cx="1193763" cy="93874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CE65A6E-0390-4643-93CC-D66F6996BF69}"/>
              </a:ext>
            </a:extLst>
          </p:cNvPr>
          <p:cNvCxnSpPr>
            <a:cxnSpLocks/>
          </p:cNvCxnSpPr>
          <p:nvPr/>
        </p:nvCxnSpPr>
        <p:spPr>
          <a:xfrm>
            <a:off x="6214212" y="2927724"/>
            <a:ext cx="1788098"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5E64B9D-B6AD-4D76-8852-A9A76AB38B8F}"/>
              </a:ext>
            </a:extLst>
          </p:cNvPr>
          <p:cNvCxnSpPr>
            <a:cxnSpLocks/>
          </p:cNvCxnSpPr>
          <p:nvPr/>
        </p:nvCxnSpPr>
        <p:spPr>
          <a:xfrm flipH="1" flipV="1">
            <a:off x="2489091" y="2041285"/>
            <a:ext cx="1086909" cy="82383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a:off x="1506674" y="2193400"/>
            <a:ext cx="13004" cy="21504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B6D565-789A-400E-B2A0-8DD7B3F31DC5}"/>
              </a:ext>
            </a:extLst>
          </p:cNvPr>
          <p:cNvCxnSpPr>
            <a:cxnSpLocks/>
          </p:cNvCxnSpPr>
          <p:nvPr/>
        </p:nvCxnSpPr>
        <p:spPr>
          <a:xfrm flipH="1">
            <a:off x="6214212" y="3476768"/>
            <a:ext cx="1733448"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8762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electronics, circuit&#10;&#10;Description automatically generated">
            <a:extLst>
              <a:ext uri="{FF2B5EF4-FFF2-40B4-BE49-F238E27FC236}">
                <a16:creationId xmlns:a16="http://schemas.microsoft.com/office/drawing/2014/main" id="{CA2F2D65-B147-41EB-89C5-937BAEA8F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6409" y="2305120"/>
            <a:ext cx="2520000" cy="2285859"/>
          </a:xfrm>
          <a:prstGeom prst="rect">
            <a:avLst/>
          </a:prstGeom>
          <a:ln>
            <a:noFill/>
          </a:ln>
          <a:effectLst>
            <a:softEdge rad="112500"/>
          </a:effectLst>
        </p:spPr>
      </p:pic>
      <p:grpSp>
        <p:nvGrpSpPr>
          <p:cNvPr id="12" name="Group 11">
            <a:extLst>
              <a:ext uri="{FF2B5EF4-FFF2-40B4-BE49-F238E27FC236}">
                <a16:creationId xmlns:a16="http://schemas.microsoft.com/office/drawing/2014/main" id="{B6DEC45A-F18C-4EC7-AB68-805EACFE0BAE}"/>
              </a:ext>
            </a:extLst>
          </p:cNvPr>
          <p:cNvGrpSpPr/>
          <p:nvPr/>
        </p:nvGrpSpPr>
        <p:grpSpPr>
          <a:xfrm>
            <a:off x="9039540" y="4300917"/>
            <a:ext cx="2520000" cy="1440000"/>
            <a:chOff x="1897166" y="2553056"/>
            <a:chExt cx="2520000" cy="1440000"/>
          </a:xfrm>
        </p:grpSpPr>
        <p:sp>
          <p:nvSpPr>
            <p:cNvPr id="6" name="Oval 5">
              <a:extLst>
                <a:ext uri="{FF2B5EF4-FFF2-40B4-BE49-F238E27FC236}">
                  <a16:creationId xmlns:a16="http://schemas.microsoft.com/office/drawing/2014/main" id="{98B404D1-228C-46DF-85FA-45734295DE9C}"/>
                </a:ext>
              </a:extLst>
            </p:cNvPr>
            <p:cNvSpPr/>
            <p:nvPr/>
          </p:nvSpPr>
          <p:spPr>
            <a:xfrm>
              <a:off x="1897166" y="2553056"/>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7" name="TextBox 6">
              <a:extLst>
                <a:ext uri="{FF2B5EF4-FFF2-40B4-BE49-F238E27FC236}">
                  <a16:creationId xmlns:a16="http://schemas.microsoft.com/office/drawing/2014/main" id="{8628E444-1C5A-4E2A-A7C1-281BEDB8FDD3}"/>
                </a:ext>
              </a:extLst>
            </p:cNvPr>
            <p:cNvSpPr txBox="1"/>
            <p:nvPr/>
          </p:nvSpPr>
          <p:spPr>
            <a:xfrm>
              <a:off x="1945524" y="3109800"/>
              <a:ext cx="2441694" cy="430887"/>
            </a:xfrm>
            <a:prstGeom prst="rect">
              <a:avLst/>
            </a:prstGeom>
            <a:noFill/>
          </p:spPr>
          <p:txBody>
            <a:bodyPr wrap="none" rtlCol="0" anchor="ctr">
              <a:spAutoFit/>
            </a:bodyPr>
            <a:lstStyle/>
            <a:p>
              <a:r>
                <a:rPr kumimoji="1" lang="ja-JP" altLang="en-US" sz="2200" b="1" dirty="0">
                  <a:latin typeface="Meiryo" panose="020B0604030504040204" pitchFamily="34" charset="-128"/>
                  <a:ea typeface="Meiryo" panose="020B0604030504040204" pitchFamily="34" charset="-128"/>
                </a:rPr>
                <a:t>受信用プログラム</a:t>
              </a:r>
            </a:p>
          </p:txBody>
        </p:sp>
      </p:grpSp>
      <p:cxnSp>
        <p:nvCxnSpPr>
          <p:cNvPr id="48" name="Straight Arrow Connector 47">
            <a:extLst>
              <a:ext uri="{FF2B5EF4-FFF2-40B4-BE49-F238E27FC236}">
                <a16:creationId xmlns:a16="http://schemas.microsoft.com/office/drawing/2014/main" id="{6CB6D565-789A-400E-B2A0-8DD7B3F31DC5}"/>
              </a:ext>
            </a:extLst>
          </p:cNvPr>
          <p:cNvCxnSpPr>
            <a:cxnSpLocks/>
          </p:cNvCxnSpPr>
          <p:nvPr/>
        </p:nvCxnSpPr>
        <p:spPr>
          <a:xfrm flipV="1">
            <a:off x="4172308" y="3576798"/>
            <a:ext cx="1055071" cy="771525"/>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BFAC221B-A795-455E-94EF-47433AE239CC}"/>
              </a:ext>
            </a:extLst>
          </p:cNvPr>
          <p:cNvSpPr txBox="1"/>
          <p:nvPr/>
        </p:nvSpPr>
        <p:spPr>
          <a:xfrm>
            <a:off x="10583759" y="1111597"/>
            <a:ext cx="646331"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②</a:t>
            </a:r>
          </a:p>
        </p:txBody>
      </p:sp>
      <p:pic>
        <p:nvPicPr>
          <p:cNvPr id="3" name="Picture 2" descr="A picture containing electronics, circuit&#10;&#10;Description automatically generated">
            <a:extLst>
              <a:ext uri="{FF2B5EF4-FFF2-40B4-BE49-F238E27FC236}">
                <a16:creationId xmlns:a16="http://schemas.microsoft.com/office/drawing/2014/main" id="{44D564CA-F865-412E-A2EF-D76D41FE97F3}"/>
              </a:ext>
            </a:extLst>
          </p:cNvPr>
          <p:cNvPicPr>
            <a:picLocks noChangeAspect="1"/>
          </p:cNvPicPr>
          <p:nvPr/>
        </p:nvPicPr>
        <p:blipFill rotWithShape="1">
          <a:blip r:embed="rId3">
            <a:extLst>
              <a:ext uri="{28A0092B-C50C-407E-A947-70E740481C1C}">
                <a14:useLocalDpi xmlns:a14="http://schemas.microsoft.com/office/drawing/2010/main" val="0"/>
              </a:ext>
            </a:extLst>
          </a:blip>
          <a:srcRect l="5501" t="13583" r="6948" b="10778"/>
          <a:stretch/>
        </p:blipFill>
        <p:spPr>
          <a:xfrm>
            <a:off x="960941" y="3842479"/>
            <a:ext cx="3133526" cy="2030363"/>
          </a:xfrm>
          <a:prstGeom prst="rect">
            <a:avLst/>
          </a:prstGeom>
          <a:ln>
            <a:noFill/>
          </a:ln>
          <a:effectLst>
            <a:softEdge rad="112500"/>
          </a:effectLst>
        </p:spPr>
      </p:pic>
      <p:sp>
        <p:nvSpPr>
          <p:cNvPr id="38" name="TextBox 37">
            <a:extLst>
              <a:ext uri="{FF2B5EF4-FFF2-40B4-BE49-F238E27FC236}">
                <a16:creationId xmlns:a16="http://schemas.microsoft.com/office/drawing/2014/main" id="{A9D9F80F-DF2D-4653-A1B9-E9AD68A42D99}"/>
              </a:ext>
            </a:extLst>
          </p:cNvPr>
          <p:cNvSpPr txBox="1"/>
          <p:nvPr/>
        </p:nvSpPr>
        <p:spPr>
          <a:xfrm>
            <a:off x="1220034" y="2587760"/>
            <a:ext cx="4086375" cy="830997"/>
          </a:xfrm>
          <a:prstGeom prst="rect">
            <a:avLst/>
          </a:prstGeom>
          <a:noFill/>
        </p:spPr>
        <p:txBody>
          <a:bodyPr wrap="none" rtlCol="0" anchor="ctr">
            <a:spAutoFit/>
          </a:bodyPr>
          <a:lstStyle/>
          <a:p>
            <a:pPr algn="ctr"/>
            <a:r>
              <a:rPr lang="ja-JP" altLang="en-US" sz="2400" b="1" dirty="0">
                <a:latin typeface="Meiryo" panose="020B0604030504040204" pitchFamily="34" charset="-128"/>
                <a:ea typeface="Meiryo" panose="020B0604030504040204" pitchFamily="34" charset="-128"/>
              </a:rPr>
              <a:t>設定した</a:t>
            </a:r>
            <a:r>
              <a:rPr kumimoji="1" lang="ja-JP" altLang="en-US" sz="2400" b="1" dirty="0">
                <a:latin typeface="Meiryo" panose="020B0604030504040204" pitchFamily="34" charset="-128"/>
                <a:ea typeface="Meiryo" panose="020B0604030504040204" pitchFamily="34" charset="-128"/>
              </a:rPr>
              <a:t>周期で</a:t>
            </a:r>
            <a:r>
              <a:rPr kumimoji="1" lang="en-US" altLang="ja-JP" sz="2400" b="1" dirty="0">
                <a:latin typeface="Meiryo" panose="020B0604030504040204" pitchFamily="34" charset="-128"/>
                <a:ea typeface="Meiryo" panose="020B0604030504040204" pitchFamily="34" charset="-128"/>
              </a:rPr>
              <a:t>CAN</a:t>
            </a:r>
          </a:p>
          <a:p>
            <a:pPr algn="ctr"/>
            <a:r>
              <a:rPr kumimoji="1" lang="ja-JP" altLang="en-US" sz="2400" b="1" dirty="0">
                <a:latin typeface="Meiryo" panose="020B0604030504040204" pitchFamily="34" charset="-128"/>
                <a:ea typeface="Meiryo" panose="020B0604030504040204" pitchFamily="34" charset="-128"/>
              </a:rPr>
              <a:t>メッセージを</a:t>
            </a:r>
            <a:r>
              <a:rPr kumimoji="1" lang="en-US" altLang="ja-JP" sz="2400" b="1" dirty="0">
                <a:latin typeface="Meiryo" panose="020B0604030504040204" pitchFamily="34" charset="-128"/>
                <a:ea typeface="Meiryo" panose="020B0604030504040204" pitchFamily="34" charset="-128"/>
              </a:rPr>
              <a:t>1</a:t>
            </a:r>
            <a:r>
              <a:rPr kumimoji="1" lang="ja-JP" altLang="en-US" sz="2400" b="1" dirty="0">
                <a:latin typeface="Meiryo" panose="020B0604030504040204" pitchFamily="34" charset="-128"/>
                <a:ea typeface="Meiryo" panose="020B0604030504040204" pitchFamily="34" charset="-128"/>
              </a:rPr>
              <a:t>秒間だけ送信</a:t>
            </a:r>
          </a:p>
        </p:txBody>
      </p:sp>
      <p:sp>
        <p:nvSpPr>
          <p:cNvPr id="39" name="TextBox 38">
            <a:extLst>
              <a:ext uri="{FF2B5EF4-FFF2-40B4-BE49-F238E27FC236}">
                <a16:creationId xmlns:a16="http://schemas.microsoft.com/office/drawing/2014/main" id="{A27A1A2F-140C-45FC-A7B8-D198B8B2AE93}"/>
              </a:ext>
            </a:extLst>
          </p:cNvPr>
          <p:cNvSpPr txBox="1"/>
          <p:nvPr/>
        </p:nvSpPr>
        <p:spPr>
          <a:xfrm>
            <a:off x="7854129" y="2609298"/>
            <a:ext cx="4633146" cy="707886"/>
          </a:xfrm>
          <a:prstGeom prst="rect">
            <a:avLst/>
          </a:prstGeom>
          <a:noFill/>
        </p:spPr>
        <p:txBody>
          <a:bodyPr wrap="square" rtlCol="0" anchor="ctr">
            <a:spAutoFit/>
          </a:bodyPr>
          <a:lstStyle/>
          <a:p>
            <a:pPr algn="ctr"/>
            <a:r>
              <a:rPr kumimoji="1" lang="ja-JP" altLang="en-US" sz="2000" b="1" dirty="0">
                <a:latin typeface="Meiryo" panose="020B0604030504040204" pitchFamily="34" charset="-128"/>
                <a:ea typeface="Meiryo" panose="020B0604030504040204" pitchFamily="34" charset="-128"/>
              </a:rPr>
              <a:t>設定した通信速度で通信プロトコルに従いデータ通信</a:t>
            </a:r>
            <a:endParaRPr kumimoji="1" lang="en-US" altLang="ja-JP" sz="2000" b="1" dirty="0">
              <a:latin typeface="Meiryo" panose="020B0604030504040204" pitchFamily="34" charset="-128"/>
              <a:ea typeface="Meiryo" panose="020B0604030504040204" pitchFamily="34" charset="-128"/>
            </a:endParaRPr>
          </a:p>
        </p:txBody>
      </p:sp>
      <p:sp>
        <p:nvSpPr>
          <p:cNvPr id="44" name="Freeform: Shape 43">
            <a:extLst>
              <a:ext uri="{FF2B5EF4-FFF2-40B4-BE49-F238E27FC236}">
                <a16:creationId xmlns:a16="http://schemas.microsoft.com/office/drawing/2014/main" id="{740967F3-F87E-49FE-8CFE-F2837A431CF4}"/>
              </a:ext>
            </a:extLst>
          </p:cNvPr>
          <p:cNvSpPr/>
          <p:nvPr/>
        </p:nvSpPr>
        <p:spPr>
          <a:xfrm>
            <a:off x="7889027" y="2399188"/>
            <a:ext cx="4650786" cy="1341718"/>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 name="connsiteX0" fmla="*/ 1672552 w 4122076"/>
              <a:gd name="connsiteY0" fmla="*/ 1311204 h 1311290"/>
              <a:gd name="connsiteX1" fmla="*/ 1570002 w 4122076"/>
              <a:gd name="connsiteY1" fmla="*/ 943734 h 1311290"/>
              <a:gd name="connsiteX2" fmla="*/ 459049 w 4122076"/>
              <a:gd name="connsiteY2" fmla="*/ 943734 h 1311290"/>
              <a:gd name="connsiteX3" fmla="*/ 65941 w 4122076"/>
              <a:gd name="connsiteY3" fmla="*/ 764272 h 1311290"/>
              <a:gd name="connsiteX4" fmla="*/ 49811 w 4122076"/>
              <a:gd name="connsiteY4" fmla="*/ 240775 h 1311290"/>
              <a:gd name="connsiteX5" fmla="*/ 561597 w 4122076"/>
              <a:gd name="connsiteY5" fmla="*/ 20788 h 1311290"/>
              <a:gd name="connsiteX6" fmla="*/ 2339123 w 4122076"/>
              <a:gd name="connsiteY6" fmla="*/ 20789 h 1311290"/>
              <a:gd name="connsiteX7" fmla="*/ 3868821 w 4122076"/>
              <a:gd name="connsiteY7" fmla="*/ 123338 h 1311290"/>
              <a:gd name="connsiteX8" fmla="*/ 3971369 w 4122076"/>
              <a:gd name="connsiteY8" fmla="*/ 875368 h 1311290"/>
              <a:gd name="connsiteX9" fmla="*/ 2364759 w 4122076"/>
              <a:gd name="connsiteY9" fmla="*/ 943733 h 1311290"/>
              <a:gd name="connsiteX10" fmla="*/ 1963108 w 4122076"/>
              <a:gd name="connsiteY10" fmla="*/ 977918 h 1311290"/>
              <a:gd name="connsiteX11" fmla="*/ 1672552 w 4122076"/>
              <a:gd name="connsiteY11" fmla="*/ 1311204 h 1311290"/>
              <a:gd name="connsiteX0" fmla="*/ 1665376 w 4114900"/>
              <a:gd name="connsiteY0" fmla="*/ 1311204 h 1311290"/>
              <a:gd name="connsiteX1" fmla="*/ 1562826 w 4114900"/>
              <a:gd name="connsiteY1" fmla="*/ 943734 h 1311290"/>
              <a:gd name="connsiteX2" fmla="*/ 451873 w 4114900"/>
              <a:gd name="connsiteY2" fmla="*/ 943734 h 1311290"/>
              <a:gd name="connsiteX3" fmla="*/ 75583 w 4114900"/>
              <a:gd name="connsiteY3" fmla="*/ 736431 h 1311290"/>
              <a:gd name="connsiteX4" fmla="*/ 42635 w 4114900"/>
              <a:gd name="connsiteY4" fmla="*/ 240775 h 1311290"/>
              <a:gd name="connsiteX5" fmla="*/ 554421 w 4114900"/>
              <a:gd name="connsiteY5" fmla="*/ 20788 h 1311290"/>
              <a:gd name="connsiteX6" fmla="*/ 2331947 w 4114900"/>
              <a:gd name="connsiteY6" fmla="*/ 20789 h 1311290"/>
              <a:gd name="connsiteX7" fmla="*/ 3861645 w 4114900"/>
              <a:gd name="connsiteY7" fmla="*/ 123338 h 1311290"/>
              <a:gd name="connsiteX8" fmla="*/ 3964193 w 4114900"/>
              <a:gd name="connsiteY8" fmla="*/ 875368 h 1311290"/>
              <a:gd name="connsiteX9" fmla="*/ 2357583 w 4114900"/>
              <a:gd name="connsiteY9" fmla="*/ 943733 h 1311290"/>
              <a:gd name="connsiteX10" fmla="*/ 1955932 w 4114900"/>
              <a:gd name="connsiteY10" fmla="*/ 977918 h 1311290"/>
              <a:gd name="connsiteX11" fmla="*/ 1665376 w 4114900"/>
              <a:gd name="connsiteY11" fmla="*/ 1311204 h 1311290"/>
              <a:gd name="connsiteX0" fmla="*/ 1666517 w 4116041"/>
              <a:gd name="connsiteY0" fmla="*/ 1311204 h 1311290"/>
              <a:gd name="connsiteX1" fmla="*/ 1563967 w 4116041"/>
              <a:gd name="connsiteY1" fmla="*/ 943734 h 1311290"/>
              <a:gd name="connsiteX2" fmla="*/ 478240 w 4116041"/>
              <a:gd name="connsiteY2" fmla="*/ 925173 h 1311290"/>
              <a:gd name="connsiteX3" fmla="*/ 76724 w 4116041"/>
              <a:gd name="connsiteY3" fmla="*/ 736431 h 1311290"/>
              <a:gd name="connsiteX4" fmla="*/ 43776 w 4116041"/>
              <a:gd name="connsiteY4" fmla="*/ 240775 h 1311290"/>
              <a:gd name="connsiteX5" fmla="*/ 555562 w 4116041"/>
              <a:gd name="connsiteY5" fmla="*/ 20788 h 1311290"/>
              <a:gd name="connsiteX6" fmla="*/ 2333088 w 4116041"/>
              <a:gd name="connsiteY6" fmla="*/ 20789 h 1311290"/>
              <a:gd name="connsiteX7" fmla="*/ 3862786 w 4116041"/>
              <a:gd name="connsiteY7" fmla="*/ 123338 h 1311290"/>
              <a:gd name="connsiteX8" fmla="*/ 3965334 w 4116041"/>
              <a:gd name="connsiteY8" fmla="*/ 875368 h 1311290"/>
              <a:gd name="connsiteX9" fmla="*/ 2358724 w 4116041"/>
              <a:gd name="connsiteY9" fmla="*/ 943733 h 1311290"/>
              <a:gd name="connsiteX10" fmla="*/ 1957073 w 4116041"/>
              <a:gd name="connsiteY10" fmla="*/ 977918 h 1311290"/>
              <a:gd name="connsiteX11" fmla="*/ 1666517 w 4116041"/>
              <a:gd name="connsiteY11" fmla="*/ 1311204 h 1311290"/>
              <a:gd name="connsiteX0" fmla="*/ 1654999 w 4104523"/>
              <a:gd name="connsiteY0" fmla="*/ 1313186 h 1313272"/>
              <a:gd name="connsiteX1" fmla="*/ 1552449 w 4104523"/>
              <a:gd name="connsiteY1" fmla="*/ 945716 h 1313272"/>
              <a:gd name="connsiteX2" fmla="*/ 466722 w 4104523"/>
              <a:gd name="connsiteY2" fmla="*/ 927155 h 1313272"/>
              <a:gd name="connsiteX3" fmla="*/ 65206 w 4104523"/>
              <a:gd name="connsiteY3" fmla="*/ 738413 h 1313272"/>
              <a:gd name="connsiteX4" fmla="*/ 49075 w 4104523"/>
              <a:gd name="connsiteY4" fmla="*/ 270598 h 1313272"/>
              <a:gd name="connsiteX5" fmla="*/ 544044 w 4104523"/>
              <a:gd name="connsiteY5" fmla="*/ 22770 h 1313272"/>
              <a:gd name="connsiteX6" fmla="*/ 2321570 w 4104523"/>
              <a:gd name="connsiteY6" fmla="*/ 22771 h 1313272"/>
              <a:gd name="connsiteX7" fmla="*/ 3851268 w 4104523"/>
              <a:gd name="connsiteY7" fmla="*/ 125320 h 1313272"/>
              <a:gd name="connsiteX8" fmla="*/ 3953816 w 4104523"/>
              <a:gd name="connsiteY8" fmla="*/ 877350 h 1313272"/>
              <a:gd name="connsiteX9" fmla="*/ 2347206 w 4104523"/>
              <a:gd name="connsiteY9" fmla="*/ 945715 h 1313272"/>
              <a:gd name="connsiteX10" fmla="*/ 1945555 w 4104523"/>
              <a:gd name="connsiteY10" fmla="*/ 979900 h 1313272"/>
              <a:gd name="connsiteX11" fmla="*/ 1654999 w 4104523"/>
              <a:gd name="connsiteY11" fmla="*/ 1313186 h 1313272"/>
              <a:gd name="connsiteX0" fmla="*/ 1656173 w 4105697"/>
              <a:gd name="connsiteY0" fmla="*/ 1307178 h 1307264"/>
              <a:gd name="connsiteX1" fmla="*/ 1553623 w 4105697"/>
              <a:gd name="connsiteY1" fmla="*/ 939708 h 1307264"/>
              <a:gd name="connsiteX2" fmla="*/ 467896 w 4105697"/>
              <a:gd name="connsiteY2" fmla="*/ 921147 h 1307264"/>
              <a:gd name="connsiteX3" fmla="*/ 66380 w 4105697"/>
              <a:gd name="connsiteY3" fmla="*/ 732405 h 1307264"/>
              <a:gd name="connsiteX4" fmla="*/ 50249 w 4105697"/>
              <a:gd name="connsiteY4" fmla="*/ 264590 h 1307264"/>
              <a:gd name="connsiteX5" fmla="*/ 562036 w 4105697"/>
              <a:gd name="connsiteY5" fmla="*/ 26042 h 1307264"/>
              <a:gd name="connsiteX6" fmla="*/ 2322744 w 4105697"/>
              <a:gd name="connsiteY6" fmla="*/ 16763 h 1307264"/>
              <a:gd name="connsiteX7" fmla="*/ 3852442 w 4105697"/>
              <a:gd name="connsiteY7" fmla="*/ 119312 h 1307264"/>
              <a:gd name="connsiteX8" fmla="*/ 3954990 w 4105697"/>
              <a:gd name="connsiteY8" fmla="*/ 871342 h 1307264"/>
              <a:gd name="connsiteX9" fmla="*/ 2348380 w 4105697"/>
              <a:gd name="connsiteY9" fmla="*/ 939707 h 1307264"/>
              <a:gd name="connsiteX10" fmla="*/ 1946729 w 4105697"/>
              <a:gd name="connsiteY10" fmla="*/ 973892 h 1307264"/>
              <a:gd name="connsiteX11" fmla="*/ 1656173 w 4105697"/>
              <a:gd name="connsiteY11" fmla="*/ 1307178 h 1307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05697" h="1307264">
                <a:moveTo>
                  <a:pt x="1656173" y="1307178"/>
                </a:moveTo>
                <a:cubicBezTo>
                  <a:pt x="1590655" y="1301481"/>
                  <a:pt x="1751669" y="1004046"/>
                  <a:pt x="1553623" y="939708"/>
                </a:cubicBezTo>
                <a:cubicBezTo>
                  <a:pt x="1355577" y="875370"/>
                  <a:pt x="715770" y="955697"/>
                  <a:pt x="467896" y="921147"/>
                </a:cubicBezTo>
                <a:cubicBezTo>
                  <a:pt x="220022" y="886597"/>
                  <a:pt x="135988" y="841831"/>
                  <a:pt x="66380" y="732405"/>
                </a:cubicBezTo>
                <a:cubicBezTo>
                  <a:pt x="-3228" y="622979"/>
                  <a:pt x="-32360" y="382317"/>
                  <a:pt x="50249" y="264590"/>
                </a:cubicBezTo>
                <a:cubicBezTo>
                  <a:pt x="132858" y="146863"/>
                  <a:pt x="183287" y="67346"/>
                  <a:pt x="562036" y="26042"/>
                </a:cubicBezTo>
                <a:cubicBezTo>
                  <a:pt x="940785" y="-15262"/>
                  <a:pt x="1774343" y="1218"/>
                  <a:pt x="2322744" y="16763"/>
                </a:cubicBezTo>
                <a:cubicBezTo>
                  <a:pt x="2871145" y="32308"/>
                  <a:pt x="3580401" y="-23118"/>
                  <a:pt x="3852442" y="119312"/>
                </a:cubicBezTo>
                <a:cubicBezTo>
                  <a:pt x="4124483" y="261742"/>
                  <a:pt x="4205667" y="734610"/>
                  <a:pt x="3954990" y="871342"/>
                </a:cubicBezTo>
                <a:cubicBezTo>
                  <a:pt x="3704313" y="1008074"/>
                  <a:pt x="2698757" y="934010"/>
                  <a:pt x="2348380" y="939707"/>
                </a:cubicBezTo>
                <a:cubicBezTo>
                  <a:pt x="1998003" y="945404"/>
                  <a:pt x="2062097" y="912647"/>
                  <a:pt x="1946729" y="973892"/>
                </a:cubicBezTo>
                <a:cubicBezTo>
                  <a:pt x="1831361" y="1035137"/>
                  <a:pt x="1721691" y="1312875"/>
                  <a:pt x="1656173" y="1307178"/>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Rectangle: Rounded Corners 46">
            <a:extLst>
              <a:ext uri="{FF2B5EF4-FFF2-40B4-BE49-F238E27FC236}">
                <a16:creationId xmlns:a16="http://schemas.microsoft.com/office/drawing/2014/main" id="{95001206-9A17-49B0-9345-B25F8B675BF5}"/>
              </a:ext>
            </a:extLst>
          </p:cNvPr>
          <p:cNvSpPr/>
          <p:nvPr/>
        </p:nvSpPr>
        <p:spPr>
          <a:xfrm>
            <a:off x="171450" y="152400"/>
            <a:ext cx="12315825"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sp>
        <p:nvSpPr>
          <p:cNvPr id="49" name="TextBox 48">
            <a:extLst>
              <a:ext uri="{FF2B5EF4-FFF2-40B4-BE49-F238E27FC236}">
                <a16:creationId xmlns:a16="http://schemas.microsoft.com/office/drawing/2014/main" id="{2661FB4F-1E3D-45AE-BE91-7448B9A064B6}"/>
              </a:ext>
            </a:extLst>
          </p:cNvPr>
          <p:cNvSpPr txBox="1"/>
          <p:nvPr/>
        </p:nvSpPr>
        <p:spPr>
          <a:xfrm>
            <a:off x="3543528" y="231170"/>
            <a:ext cx="5375382" cy="523220"/>
          </a:xfrm>
          <a:prstGeom prst="rect">
            <a:avLst/>
          </a:prstGeom>
          <a:noFill/>
        </p:spPr>
        <p:txBody>
          <a:bodyPr wrap="none" rtlCol="0" anchor="ctr">
            <a:spAutoFit/>
          </a:bodyPr>
          <a:lstStyle/>
          <a:p>
            <a:r>
              <a:rPr kumimoji="1" lang="en-US" altLang="ja-JP" sz="2800" b="1" dirty="0">
                <a:latin typeface="Meiryo" panose="020B0604030504040204" pitchFamily="34" charset="-128"/>
                <a:ea typeface="Meiryo" panose="020B0604030504040204" pitchFamily="34" charset="-128"/>
              </a:rPr>
              <a:t>CAN</a:t>
            </a:r>
            <a:r>
              <a:rPr kumimoji="1" lang="ja-JP" altLang="en-US" sz="2800" b="1" dirty="0">
                <a:latin typeface="Meiryo" panose="020B0604030504040204" pitchFamily="34" charset="-128"/>
                <a:ea typeface="Meiryo" panose="020B0604030504040204" pitchFamily="34" charset="-128"/>
              </a:rPr>
              <a:t>から</a:t>
            </a:r>
            <a:r>
              <a:rPr kumimoji="1" lang="en-US" altLang="ja-JP" sz="2800" b="1" dirty="0">
                <a:latin typeface="Meiryo" panose="020B0604030504040204" pitchFamily="34" charset="-128"/>
                <a:ea typeface="Meiryo" panose="020B0604030504040204" pitchFamily="34" charset="-128"/>
              </a:rPr>
              <a:t>ROS</a:t>
            </a:r>
            <a:r>
              <a:rPr kumimoji="1" lang="ja-JP" altLang="en-US" sz="2800" b="1" dirty="0">
                <a:latin typeface="Meiryo" panose="020B0604030504040204" pitchFamily="34" charset="-128"/>
                <a:ea typeface="Meiryo" panose="020B0604030504040204" pitchFamily="34" charset="-128"/>
              </a:rPr>
              <a:t>へのデータフロー</a:t>
            </a:r>
          </a:p>
        </p:txBody>
      </p:sp>
      <p:cxnSp>
        <p:nvCxnSpPr>
          <p:cNvPr id="34" name="Straight Arrow Connector 33">
            <a:extLst>
              <a:ext uri="{FF2B5EF4-FFF2-40B4-BE49-F238E27FC236}">
                <a16:creationId xmlns:a16="http://schemas.microsoft.com/office/drawing/2014/main" id="{7B13C332-C534-42D3-91A6-6584637C0C36}"/>
              </a:ext>
            </a:extLst>
          </p:cNvPr>
          <p:cNvCxnSpPr>
            <a:cxnSpLocks/>
          </p:cNvCxnSpPr>
          <p:nvPr/>
        </p:nvCxnSpPr>
        <p:spPr>
          <a:xfrm>
            <a:off x="8180749" y="3579245"/>
            <a:ext cx="815734" cy="800143"/>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315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electronics, circuit&#10;&#10;Description automatically generated">
            <a:extLst>
              <a:ext uri="{FF2B5EF4-FFF2-40B4-BE49-F238E27FC236}">
                <a16:creationId xmlns:a16="http://schemas.microsoft.com/office/drawing/2014/main" id="{CA2F2D65-B147-41EB-89C5-937BAEA8F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7138" y="822770"/>
            <a:ext cx="2520000" cy="2285859"/>
          </a:xfrm>
          <a:prstGeom prst="rect">
            <a:avLst/>
          </a:prstGeom>
          <a:ln>
            <a:noFill/>
          </a:ln>
          <a:effectLst>
            <a:softEdge rad="112500"/>
          </a:effectLst>
        </p:spPr>
      </p:pic>
      <p:grpSp>
        <p:nvGrpSpPr>
          <p:cNvPr id="12" name="Group 11">
            <a:extLst>
              <a:ext uri="{FF2B5EF4-FFF2-40B4-BE49-F238E27FC236}">
                <a16:creationId xmlns:a16="http://schemas.microsoft.com/office/drawing/2014/main" id="{B6DEC45A-F18C-4EC7-AB68-805EACFE0BAE}"/>
              </a:ext>
            </a:extLst>
          </p:cNvPr>
          <p:cNvGrpSpPr/>
          <p:nvPr/>
        </p:nvGrpSpPr>
        <p:grpSpPr>
          <a:xfrm>
            <a:off x="3576000" y="2512525"/>
            <a:ext cx="2520000" cy="1440000"/>
            <a:chOff x="1897166" y="2553056"/>
            <a:chExt cx="2520000" cy="1440000"/>
          </a:xfrm>
        </p:grpSpPr>
        <p:sp>
          <p:nvSpPr>
            <p:cNvPr id="6" name="Oval 5">
              <a:extLst>
                <a:ext uri="{FF2B5EF4-FFF2-40B4-BE49-F238E27FC236}">
                  <a16:creationId xmlns:a16="http://schemas.microsoft.com/office/drawing/2014/main" id="{98B404D1-228C-46DF-85FA-45734295DE9C}"/>
                </a:ext>
              </a:extLst>
            </p:cNvPr>
            <p:cNvSpPr/>
            <p:nvPr/>
          </p:nvSpPr>
          <p:spPr>
            <a:xfrm>
              <a:off x="1897166" y="2553056"/>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7" name="TextBox 6">
              <a:extLst>
                <a:ext uri="{FF2B5EF4-FFF2-40B4-BE49-F238E27FC236}">
                  <a16:creationId xmlns:a16="http://schemas.microsoft.com/office/drawing/2014/main" id="{8628E444-1C5A-4E2A-A7C1-281BEDB8FDD3}"/>
                </a:ext>
              </a:extLst>
            </p:cNvPr>
            <p:cNvSpPr txBox="1"/>
            <p:nvPr/>
          </p:nvSpPr>
          <p:spPr>
            <a:xfrm>
              <a:off x="2030781" y="3162470"/>
              <a:ext cx="2257418" cy="397678"/>
            </a:xfrm>
            <a:prstGeom prst="rect">
              <a:avLst/>
            </a:prstGeom>
            <a:noFill/>
          </p:spPr>
          <p:txBody>
            <a:bodyPr wrap="none" rtlCol="0" anchor="ctr">
              <a:spAutoFit/>
            </a:bodyPr>
            <a:lstStyle/>
            <a:p>
              <a:r>
                <a:rPr kumimoji="1" lang="ja-JP" altLang="en-US" sz="2400" b="1" dirty="0">
                  <a:latin typeface="Meiryo" panose="020B0604030504040204" pitchFamily="34" charset="-128"/>
                  <a:ea typeface="Meiryo" panose="020B0604030504040204" pitchFamily="34" charset="-128"/>
                </a:rPr>
                <a:t>ブリッジノード</a:t>
              </a:r>
            </a:p>
          </p:txBody>
        </p:sp>
      </p:grpSp>
      <p:grpSp>
        <p:nvGrpSpPr>
          <p:cNvPr id="13" name="Group 12">
            <a:extLst>
              <a:ext uri="{FF2B5EF4-FFF2-40B4-BE49-F238E27FC236}">
                <a16:creationId xmlns:a16="http://schemas.microsoft.com/office/drawing/2014/main" id="{8A77F473-47CF-49D8-A6A8-47077198B427}"/>
              </a:ext>
            </a:extLst>
          </p:cNvPr>
          <p:cNvGrpSpPr/>
          <p:nvPr/>
        </p:nvGrpSpPr>
        <p:grpSpPr>
          <a:xfrm>
            <a:off x="514619" y="649595"/>
            <a:ext cx="2520000" cy="1440000"/>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939890" y="1042574"/>
              <a:ext cx="1792478" cy="461665"/>
            </a:xfrm>
            <a:prstGeom prst="rect">
              <a:avLst/>
            </a:prstGeom>
            <a:noFill/>
          </p:spPr>
          <p:txBody>
            <a:bodyPr wrap="none" rtlCol="0" anchor="ctr">
              <a:spAutoFit/>
            </a:bodyPr>
            <a:lstStyle/>
            <a:p>
              <a:pPr algn="ctr"/>
              <a:r>
                <a:rPr kumimoji="1" lang="en-US" altLang="ja-JP" sz="2400" b="1" dirty="0">
                  <a:latin typeface="Meiryo" panose="020B0604030504040204" pitchFamily="34" charset="-128"/>
                  <a:ea typeface="Meiryo" panose="020B0604030504040204" pitchFamily="34" charset="-128"/>
                </a:rPr>
                <a:t>ROS</a:t>
              </a:r>
              <a:r>
                <a:rPr kumimoji="1" lang="ja-JP" altLang="en-US" sz="2400" b="1" dirty="0">
                  <a:latin typeface="Meiryo" panose="020B0604030504040204" pitchFamily="34" charset="-128"/>
                  <a:ea typeface="Meiryo" panose="020B0604030504040204" pitchFamily="34" charset="-128"/>
                </a:rPr>
                <a:t>マスタ</a:t>
              </a:r>
            </a:p>
          </p:txBody>
        </p:sp>
      </p:grpSp>
      <p:grpSp>
        <p:nvGrpSpPr>
          <p:cNvPr id="14" name="Group 13">
            <a:extLst>
              <a:ext uri="{FF2B5EF4-FFF2-40B4-BE49-F238E27FC236}">
                <a16:creationId xmlns:a16="http://schemas.microsoft.com/office/drawing/2014/main" id="{984819D9-71FA-458C-A1B9-C460B3DA8A64}"/>
              </a:ext>
            </a:extLst>
          </p:cNvPr>
          <p:cNvGrpSpPr/>
          <p:nvPr/>
        </p:nvGrpSpPr>
        <p:grpSpPr>
          <a:xfrm>
            <a:off x="514619" y="4375454"/>
            <a:ext cx="2520000" cy="1440000"/>
            <a:chOff x="4576129" y="524029"/>
            <a:chExt cx="2520000" cy="1440000"/>
          </a:xfrm>
        </p:grpSpPr>
        <p:sp>
          <p:nvSpPr>
            <p:cNvPr id="15" name="Oval 14">
              <a:extLst>
                <a:ext uri="{FF2B5EF4-FFF2-40B4-BE49-F238E27FC236}">
                  <a16:creationId xmlns:a16="http://schemas.microsoft.com/office/drawing/2014/main" id="{7C39E370-6A99-4DDD-9A8F-7EE9C8A6A178}"/>
                </a:ext>
              </a:extLst>
            </p:cNvPr>
            <p:cNvSpPr/>
            <p:nvPr/>
          </p:nvSpPr>
          <p:spPr>
            <a:xfrm>
              <a:off x="4576129" y="524029"/>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16" name="TextBox 15">
              <a:extLst>
                <a:ext uri="{FF2B5EF4-FFF2-40B4-BE49-F238E27FC236}">
                  <a16:creationId xmlns:a16="http://schemas.microsoft.com/office/drawing/2014/main" id="{DFADCC73-7AFA-4423-92D0-4A544EB17B7C}"/>
                </a:ext>
              </a:extLst>
            </p:cNvPr>
            <p:cNvSpPr txBox="1"/>
            <p:nvPr/>
          </p:nvSpPr>
          <p:spPr>
            <a:xfrm>
              <a:off x="5128243" y="1082277"/>
              <a:ext cx="1415772" cy="461665"/>
            </a:xfrm>
            <a:prstGeom prst="rect">
              <a:avLst/>
            </a:prstGeom>
            <a:noFill/>
          </p:spPr>
          <p:txBody>
            <a:bodyPr wrap="none" rtlCol="0" anchor="ctr">
              <a:spAutoFit/>
            </a:bodyPr>
            <a:lstStyle/>
            <a:p>
              <a:pPr algn="ctr"/>
              <a:r>
                <a:rPr lang="ja-JP" altLang="en-US" sz="2400" b="1" dirty="0">
                  <a:latin typeface="Meiryo" panose="020B0604030504040204" pitchFamily="34" charset="-128"/>
                  <a:ea typeface="Meiryo" panose="020B0604030504040204" pitchFamily="34" charset="-128"/>
                </a:rPr>
                <a:t>他ノード</a:t>
              </a:r>
              <a:endParaRPr kumimoji="1" lang="ja-JP" altLang="en-US" sz="2400" b="1" dirty="0">
                <a:latin typeface="Meiryo" panose="020B0604030504040204" pitchFamily="34" charset="-128"/>
                <a:ea typeface="Meiryo" panose="020B0604030504040204" pitchFamily="34" charset="-128"/>
              </a:endParaRPr>
            </a:p>
          </p:txBody>
        </p:sp>
      </p:grpSp>
      <p:cxnSp>
        <p:nvCxnSpPr>
          <p:cNvPr id="24" name="Straight Arrow Connector 23">
            <a:extLst>
              <a:ext uri="{FF2B5EF4-FFF2-40B4-BE49-F238E27FC236}">
                <a16:creationId xmlns:a16="http://schemas.microsoft.com/office/drawing/2014/main" id="{ACF65DD0-5FB5-4853-9EFB-F39B656E730B}"/>
              </a:ext>
            </a:extLst>
          </p:cNvPr>
          <p:cNvCxnSpPr>
            <a:cxnSpLocks/>
          </p:cNvCxnSpPr>
          <p:nvPr/>
        </p:nvCxnSpPr>
        <p:spPr>
          <a:xfrm rot="10800000" flipH="1">
            <a:off x="3102769" y="4118632"/>
            <a:ext cx="1299126" cy="86106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5E64B9D-B6AD-4D76-8852-A9A76AB38B8F}"/>
              </a:ext>
            </a:extLst>
          </p:cNvPr>
          <p:cNvCxnSpPr>
            <a:cxnSpLocks/>
          </p:cNvCxnSpPr>
          <p:nvPr/>
        </p:nvCxnSpPr>
        <p:spPr>
          <a:xfrm rot="10800000" flipH="1" flipV="1">
            <a:off x="2489091" y="2041285"/>
            <a:ext cx="1086909" cy="823835"/>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rot="10800000">
            <a:off x="1506674" y="2193400"/>
            <a:ext cx="13004" cy="2150437"/>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B6D565-789A-400E-B2A0-8DD7B3F31DC5}"/>
              </a:ext>
            </a:extLst>
          </p:cNvPr>
          <p:cNvCxnSpPr>
            <a:cxnSpLocks/>
          </p:cNvCxnSpPr>
          <p:nvPr/>
        </p:nvCxnSpPr>
        <p:spPr>
          <a:xfrm rot="10800000" flipH="1">
            <a:off x="6231219" y="2089595"/>
            <a:ext cx="1731681" cy="945602"/>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472A1C6-7CCB-4AF1-B62A-EE67A5EC9E80}"/>
              </a:ext>
            </a:extLst>
          </p:cNvPr>
          <p:cNvSpPr txBox="1"/>
          <p:nvPr/>
        </p:nvSpPr>
        <p:spPr>
          <a:xfrm>
            <a:off x="8730806" y="3426206"/>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⑤</a:t>
            </a:r>
          </a:p>
        </p:txBody>
      </p:sp>
      <p:sp>
        <p:nvSpPr>
          <p:cNvPr id="22" name="TextBox 21">
            <a:extLst>
              <a:ext uri="{FF2B5EF4-FFF2-40B4-BE49-F238E27FC236}">
                <a16:creationId xmlns:a16="http://schemas.microsoft.com/office/drawing/2014/main" id="{BFAC221B-A795-455E-94EF-47433AE239CC}"/>
              </a:ext>
            </a:extLst>
          </p:cNvPr>
          <p:cNvSpPr txBox="1"/>
          <p:nvPr/>
        </p:nvSpPr>
        <p:spPr>
          <a:xfrm>
            <a:off x="6968151" y="2563198"/>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④</a:t>
            </a:r>
          </a:p>
        </p:txBody>
      </p:sp>
      <p:sp>
        <p:nvSpPr>
          <p:cNvPr id="23" name="TextBox 22">
            <a:extLst>
              <a:ext uri="{FF2B5EF4-FFF2-40B4-BE49-F238E27FC236}">
                <a16:creationId xmlns:a16="http://schemas.microsoft.com/office/drawing/2014/main" id="{AC66680A-D90B-4B67-A7DC-3FD6ED535C6D}"/>
              </a:ext>
            </a:extLst>
          </p:cNvPr>
          <p:cNvSpPr txBox="1"/>
          <p:nvPr/>
        </p:nvSpPr>
        <p:spPr>
          <a:xfrm>
            <a:off x="2558304" y="2433753"/>
            <a:ext cx="646332" cy="646331"/>
          </a:xfrm>
          <a:prstGeom prst="rect">
            <a:avLst/>
          </a:prstGeom>
          <a:noFill/>
        </p:spPr>
        <p:txBody>
          <a:bodyPr wrap="none" rtlCol="0" anchor="ctr">
            <a:spAutoFit/>
          </a:bodyPr>
          <a:lstStyle/>
          <a:p>
            <a:pPr algn="ctr"/>
            <a:r>
              <a:rPr lang="ja-JP" altLang="en-US" sz="3600" b="1" dirty="0">
                <a:latin typeface="Meiryo" panose="020B0604030504040204" pitchFamily="34" charset="-128"/>
                <a:ea typeface="Meiryo" panose="020B0604030504040204" pitchFamily="34" charset="-128"/>
              </a:rPr>
              <a:t>②</a:t>
            </a:r>
            <a:endParaRPr kumimoji="1" lang="ja-JP" altLang="en-US" sz="3600" b="1" dirty="0">
              <a:latin typeface="Meiryo" panose="020B0604030504040204" pitchFamily="34" charset="-128"/>
              <a:ea typeface="Meiryo" panose="020B0604030504040204" pitchFamily="34" charset="-128"/>
            </a:endParaRPr>
          </a:p>
        </p:txBody>
      </p:sp>
      <p:sp>
        <p:nvSpPr>
          <p:cNvPr id="25" name="TextBox 24">
            <a:extLst>
              <a:ext uri="{FF2B5EF4-FFF2-40B4-BE49-F238E27FC236}">
                <a16:creationId xmlns:a16="http://schemas.microsoft.com/office/drawing/2014/main" id="{12B7D72A-6FB7-48DA-8C39-D5DB5E146513}"/>
              </a:ext>
            </a:extLst>
          </p:cNvPr>
          <p:cNvSpPr txBox="1"/>
          <p:nvPr/>
        </p:nvSpPr>
        <p:spPr>
          <a:xfrm>
            <a:off x="895098" y="2992001"/>
            <a:ext cx="646332" cy="646331"/>
          </a:xfrm>
          <a:prstGeom prst="rect">
            <a:avLst/>
          </a:prstGeom>
          <a:noFill/>
        </p:spPr>
        <p:txBody>
          <a:bodyPr wrap="none" rtlCol="0" anchor="ctr">
            <a:spAutoFit/>
          </a:bodyPr>
          <a:lstStyle/>
          <a:p>
            <a:pPr algn="ctr"/>
            <a:r>
              <a:rPr lang="ja-JP" altLang="en-US" sz="3600" b="1" dirty="0">
                <a:latin typeface="Meiryo" panose="020B0604030504040204" pitchFamily="34" charset="-128"/>
                <a:ea typeface="Meiryo" panose="020B0604030504040204" pitchFamily="34" charset="-128"/>
              </a:rPr>
              <a:t>①</a:t>
            </a:r>
            <a:endParaRPr kumimoji="1" lang="ja-JP" altLang="en-US" sz="3600" b="1" dirty="0">
              <a:latin typeface="Meiryo" panose="020B0604030504040204" pitchFamily="34" charset="-128"/>
              <a:ea typeface="Meiryo" panose="020B0604030504040204" pitchFamily="34" charset="-128"/>
            </a:endParaRPr>
          </a:p>
        </p:txBody>
      </p:sp>
      <p:sp>
        <p:nvSpPr>
          <p:cNvPr id="26" name="TextBox 25">
            <a:extLst>
              <a:ext uri="{FF2B5EF4-FFF2-40B4-BE49-F238E27FC236}">
                <a16:creationId xmlns:a16="http://schemas.microsoft.com/office/drawing/2014/main" id="{D644F1E0-D00B-441C-A6CE-7BBCEB2D90F5}"/>
              </a:ext>
            </a:extLst>
          </p:cNvPr>
          <p:cNvSpPr txBox="1"/>
          <p:nvPr/>
        </p:nvSpPr>
        <p:spPr>
          <a:xfrm>
            <a:off x="3252833" y="4010981"/>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③</a:t>
            </a:r>
          </a:p>
        </p:txBody>
      </p:sp>
      <p:pic>
        <p:nvPicPr>
          <p:cNvPr id="3" name="Picture 2" descr="A picture containing electronics, circuit&#10;&#10;Description automatically generated">
            <a:extLst>
              <a:ext uri="{FF2B5EF4-FFF2-40B4-BE49-F238E27FC236}">
                <a16:creationId xmlns:a16="http://schemas.microsoft.com/office/drawing/2014/main" id="{44D564CA-F865-412E-A2EF-D76D41FE97F3}"/>
              </a:ext>
            </a:extLst>
          </p:cNvPr>
          <p:cNvPicPr>
            <a:picLocks noChangeAspect="1"/>
          </p:cNvPicPr>
          <p:nvPr/>
        </p:nvPicPr>
        <p:blipFill rotWithShape="1">
          <a:blip r:embed="rId3">
            <a:extLst>
              <a:ext uri="{28A0092B-C50C-407E-A947-70E740481C1C}">
                <a14:useLocalDpi xmlns:a14="http://schemas.microsoft.com/office/drawing/2010/main" val="0"/>
              </a:ext>
            </a:extLst>
          </a:blip>
          <a:srcRect l="5501" t="13583" r="6948" b="10778"/>
          <a:stretch/>
        </p:blipFill>
        <p:spPr>
          <a:xfrm>
            <a:off x="7810375" y="4343837"/>
            <a:ext cx="3133526" cy="2030363"/>
          </a:xfrm>
          <a:prstGeom prst="rect">
            <a:avLst/>
          </a:prstGeom>
          <a:ln>
            <a:noFill/>
          </a:ln>
          <a:effectLst>
            <a:softEdge rad="112500"/>
          </a:effectLst>
        </p:spPr>
      </p:pic>
      <p:cxnSp>
        <p:nvCxnSpPr>
          <p:cNvPr id="33" name="Straight Arrow Connector 32">
            <a:extLst>
              <a:ext uri="{FF2B5EF4-FFF2-40B4-BE49-F238E27FC236}">
                <a16:creationId xmlns:a16="http://schemas.microsoft.com/office/drawing/2014/main" id="{13B8B3B1-3BEE-4308-9564-02A4BD2A0501}"/>
              </a:ext>
            </a:extLst>
          </p:cNvPr>
          <p:cNvCxnSpPr>
            <a:cxnSpLocks/>
          </p:cNvCxnSpPr>
          <p:nvPr/>
        </p:nvCxnSpPr>
        <p:spPr>
          <a:xfrm rot="10800000" flipV="1">
            <a:off x="9377138" y="3108630"/>
            <a:ext cx="0" cy="11204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27A1A2F-140C-45FC-A7B8-D198B8B2AE93}"/>
              </a:ext>
            </a:extLst>
          </p:cNvPr>
          <p:cNvSpPr txBox="1"/>
          <p:nvPr/>
        </p:nvSpPr>
        <p:spPr>
          <a:xfrm>
            <a:off x="3032545" y="1343244"/>
            <a:ext cx="4720832" cy="707886"/>
          </a:xfrm>
          <a:prstGeom prst="rect">
            <a:avLst/>
          </a:prstGeom>
          <a:noFill/>
        </p:spPr>
        <p:txBody>
          <a:bodyPr wrap="square" rtlCol="0" anchor="ctr">
            <a:spAutoFit/>
          </a:bodyPr>
          <a:lstStyle/>
          <a:p>
            <a:pPr algn="ctr"/>
            <a:r>
              <a:rPr kumimoji="1" lang="en-US" altLang="ja-JP" sz="2000" b="1" dirty="0">
                <a:latin typeface="Meiryo" panose="020B0604030504040204" pitchFamily="34" charset="-128"/>
                <a:ea typeface="Meiryo" panose="020B0604030504040204" pitchFamily="34" charset="-128"/>
              </a:rPr>
              <a:t>ROS</a:t>
            </a:r>
            <a:r>
              <a:rPr kumimoji="1" lang="ja-JP" altLang="en-US" sz="2000" b="1" dirty="0">
                <a:latin typeface="Meiryo" panose="020B0604030504040204" pitchFamily="34" charset="-128"/>
                <a:ea typeface="Meiryo" panose="020B0604030504040204" pitchFamily="34" charset="-128"/>
              </a:rPr>
              <a:t>マスタから取得したトピックリストをもとにサブスクライバを動的生成</a:t>
            </a:r>
            <a:endParaRPr kumimoji="1" lang="en-US" altLang="ja-JP" sz="2000" b="1" dirty="0">
              <a:latin typeface="Meiryo" panose="020B0604030504040204" pitchFamily="34" charset="-128"/>
              <a:ea typeface="Meiryo" panose="020B0604030504040204" pitchFamily="34" charset="-128"/>
            </a:endParaRPr>
          </a:p>
        </p:txBody>
      </p:sp>
      <p:sp>
        <p:nvSpPr>
          <p:cNvPr id="40" name="TextBox 39">
            <a:extLst>
              <a:ext uri="{FF2B5EF4-FFF2-40B4-BE49-F238E27FC236}">
                <a16:creationId xmlns:a16="http://schemas.microsoft.com/office/drawing/2014/main" id="{44FD1F00-DB83-4443-A771-C9960E27E20F}"/>
              </a:ext>
            </a:extLst>
          </p:cNvPr>
          <p:cNvSpPr txBox="1"/>
          <p:nvPr/>
        </p:nvSpPr>
        <p:spPr>
          <a:xfrm>
            <a:off x="2998828" y="5036421"/>
            <a:ext cx="4541163" cy="769441"/>
          </a:xfrm>
          <a:prstGeom prst="rect">
            <a:avLst/>
          </a:prstGeom>
          <a:noFill/>
        </p:spPr>
        <p:txBody>
          <a:bodyPr wrap="square" rtlCol="0" anchor="ctr">
            <a:spAutoFit/>
          </a:bodyPr>
          <a:lstStyle/>
          <a:p>
            <a:pPr algn="ctr"/>
            <a:r>
              <a:rPr lang="en-US" altLang="ja-JP" sz="2200" b="1" dirty="0">
                <a:latin typeface="Meiryo" panose="020B0604030504040204" pitchFamily="34" charset="-128"/>
                <a:ea typeface="Meiryo" panose="020B0604030504040204" pitchFamily="34" charset="-128"/>
              </a:rPr>
              <a:t>ROS</a:t>
            </a:r>
            <a:r>
              <a:rPr lang="ja-JP" altLang="en-US" sz="2200" b="1" dirty="0">
                <a:latin typeface="Meiryo" panose="020B0604030504040204" pitchFamily="34" charset="-128"/>
                <a:ea typeface="Meiryo" panose="020B0604030504040204" pitchFamily="34" charset="-128"/>
              </a:rPr>
              <a:t>マスタ経由でブリッジ</a:t>
            </a:r>
            <a:endParaRPr lang="en-US" altLang="ja-JP" sz="2200" b="1" dirty="0">
              <a:latin typeface="Meiryo" panose="020B0604030504040204" pitchFamily="34" charset="-128"/>
              <a:ea typeface="Meiryo" panose="020B0604030504040204" pitchFamily="34" charset="-128"/>
            </a:endParaRPr>
          </a:p>
          <a:p>
            <a:pPr algn="ctr"/>
            <a:r>
              <a:rPr lang="ja-JP" altLang="en-US" sz="2200" b="1" dirty="0">
                <a:latin typeface="Meiryo" panose="020B0604030504040204" pitchFamily="34" charset="-128"/>
                <a:ea typeface="Meiryo" panose="020B0604030504040204" pitchFamily="34" charset="-128"/>
              </a:rPr>
              <a:t>モジュールとの通信経路を確立</a:t>
            </a:r>
            <a:endParaRPr kumimoji="1" lang="en-US" altLang="ja-JP" sz="2200" b="1" dirty="0">
              <a:latin typeface="Meiryo" panose="020B0604030504040204" pitchFamily="34" charset="-128"/>
              <a:ea typeface="Meiryo" panose="020B0604030504040204" pitchFamily="34" charset="-128"/>
            </a:endParaRPr>
          </a:p>
        </p:txBody>
      </p:sp>
      <p:sp>
        <p:nvSpPr>
          <p:cNvPr id="41" name="Freeform: Shape 40">
            <a:extLst>
              <a:ext uri="{FF2B5EF4-FFF2-40B4-BE49-F238E27FC236}">
                <a16:creationId xmlns:a16="http://schemas.microsoft.com/office/drawing/2014/main" id="{38FE04F4-2E85-4A17-A2DD-EF9BB8239AB0}"/>
              </a:ext>
            </a:extLst>
          </p:cNvPr>
          <p:cNvSpPr/>
          <p:nvPr/>
        </p:nvSpPr>
        <p:spPr>
          <a:xfrm>
            <a:off x="3144750" y="4667561"/>
            <a:ext cx="4313491" cy="1242247"/>
          </a:xfrm>
          <a:custGeom>
            <a:avLst/>
            <a:gdLst>
              <a:gd name="connsiteX0" fmla="*/ 612754 w 4302211"/>
              <a:gd name="connsiteY0" fmla="*/ 13705 h 1360630"/>
              <a:gd name="connsiteX1" fmla="*/ 757534 w 4302211"/>
              <a:gd name="connsiteY1" fmla="*/ 234685 h 1360630"/>
              <a:gd name="connsiteX2" fmla="*/ 56494 w 4302211"/>
              <a:gd name="connsiteY2" fmla="*/ 417565 h 1360630"/>
              <a:gd name="connsiteX3" fmla="*/ 71734 w 4302211"/>
              <a:gd name="connsiteY3" fmla="*/ 813805 h 1360630"/>
              <a:gd name="connsiteX4" fmla="*/ 307954 w 4302211"/>
              <a:gd name="connsiteY4" fmla="*/ 1217665 h 1360630"/>
              <a:gd name="connsiteX5" fmla="*/ 1169014 w 4302211"/>
              <a:gd name="connsiteY5" fmla="*/ 1347205 h 1360630"/>
              <a:gd name="connsiteX6" fmla="*/ 2174854 w 4302211"/>
              <a:gd name="connsiteY6" fmla="*/ 1354825 h 1360630"/>
              <a:gd name="connsiteX7" fmla="*/ 3127354 w 4302211"/>
              <a:gd name="connsiteY7" fmla="*/ 1331965 h 1360630"/>
              <a:gd name="connsiteX8" fmla="*/ 3691234 w 4302211"/>
              <a:gd name="connsiteY8" fmla="*/ 1248145 h 1360630"/>
              <a:gd name="connsiteX9" fmla="*/ 4247494 w 4302211"/>
              <a:gd name="connsiteY9" fmla="*/ 905245 h 1360630"/>
              <a:gd name="connsiteX10" fmla="*/ 4224634 w 4302211"/>
              <a:gd name="connsiteY10" fmla="*/ 478525 h 1360630"/>
              <a:gd name="connsiteX11" fmla="*/ 3744574 w 4302211"/>
              <a:gd name="connsiteY11" fmla="*/ 234685 h 1360630"/>
              <a:gd name="connsiteX12" fmla="*/ 3104494 w 4302211"/>
              <a:gd name="connsiteY12" fmla="*/ 219445 h 1360630"/>
              <a:gd name="connsiteX13" fmla="*/ 2487274 w 4302211"/>
              <a:gd name="connsiteY13" fmla="*/ 234685 h 1360630"/>
              <a:gd name="connsiteX14" fmla="*/ 1755754 w 4302211"/>
              <a:gd name="connsiteY14" fmla="*/ 257545 h 1360630"/>
              <a:gd name="connsiteX15" fmla="*/ 1321414 w 4302211"/>
              <a:gd name="connsiteY15" fmla="*/ 242305 h 1360630"/>
              <a:gd name="connsiteX16" fmla="*/ 940414 w 4302211"/>
              <a:gd name="connsiteY16" fmla="*/ 128005 h 1360630"/>
              <a:gd name="connsiteX17" fmla="*/ 749914 w 4302211"/>
              <a:gd name="connsiteY17" fmla="*/ 36565 h 1360630"/>
              <a:gd name="connsiteX18" fmla="*/ 612754 w 4302211"/>
              <a:gd name="connsiteY18" fmla="*/ 13705 h 1360630"/>
              <a:gd name="connsiteX0" fmla="*/ 646093 w 4335550"/>
              <a:gd name="connsiteY0" fmla="*/ 13705 h 1360630"/>
              <a:gd name="connsiteX1" fmla="*/ 790873 w 4335550"/>
              <a:gd name="connsiteY1" fmla="*/ 234685 h 1360630"/>
              <a:gd name="connsiteX2" fmla="*/ 89833 w 4335550"/>
              <a:gd name="connsiteY2" fmla="*/ 417565 h 1360630"/>
              <a:gd name="connsiteX3" fmla="*/ 36493 w 4335550"/>
              <a:gd name="connsiteY3" fmla="*/ 950965 h 1360630"/>
              <a:gd name="connsiteX4" fmla="*/ 341293 w 4335550"/>
              <a:gd name="connsiteY4" fmla="*/ 1217665 h 1360630"/>
              <a:gd name="connsiteX5" fmla="*/ 1202353 w 4335550"/>
              <a:gd name="connsiteY5" fmla="*/ 1347205 h 1360630"/>
              <a:gd name="connsiteX6" fmla="*/ 2208193 w 4335550"/>
              <a:gd name="connsiteY6" fmla="*/ 1354825 h 1360630"/>
              <a:gd name="connsiteX7" fmla="*/ 3160693 w 4335550"/>
              <a:gd name="connsiteY7" fmla="*/ 1331965 h 1360630"/>
              <a:gd name="connsiteX8" fmla="*/ 3724573 w 4335550"/>
              <a:gd name="connsiteY8" fmla="*/ 1248145 h 1360630"/>
              <a:gd name="connsiteX9" fmla="*/ 4280833 w 4335550"/>
              <a:gd name="connsiteY9" fmla="*/ 905245 h 1360630"/>
              <a:gd name="connsiteX10" fmla="*/ 4257973 w 4335550"/>
              <a:gd name="connsiteY10" fmla="*/ 478525 h 1360630"/>
              <a:gd name="connsiteX11" fmla="*/ 3777913 w 4335550"/>
              <a:gd name="connsiteY11" fmla="*/ 234685 h 1360630"/>
              <a:gd name="connsiteX12" fmla="*/ 3137833 w 4335550"/>
              <a:gd name="connsiteY12" fmla="*/ 219445 h 1360630"/>
              <a:gd name="connsiteX13" fmla="*/ 2520613 w 4335550"/>
              <a:gd name="connsiteY13" fmla="*/ 234685 h 1360630"/>
              <a:gd name="connsiteX14" fmla="*/ 1789093 w 4335550"/>
              <a:gd name="connsiteY14" fmla="*/ 257545 h 1360630"/>
              <a:gd name="connsiteX15" fmla="*/ 1354753 w 4335550"/>
              <a:gd name="connsiteY15" fmla="*/ 242305 h 1360630"/>
              <a:gd name="connsiteX16" fmla="*/ 973753 w 4335550"/>
              <a:gd name="connsiteY16" fmla="*/ 128005 h 1360630"/>
              <a:gd name="connsiteX17" fmla="*/ 783253 w 4335550"/>
              <a:gd name="connsiteY17" fmla="*/ 36565 h 1360630"/>
              <a:gd name="connsiteX18" fmla="*/ 646093 w 4335550"/>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70448 w 4351245"/>
              <a:gd name="connsiteY15" fmla="*/ 24230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989448 w 4351245"/>
              <a:gd name="connsiteY15" fmla="*/ 128005 h 1360630"/>
              <a:gd name="connsiteX16" fmla="*/ 798948 w 4351245"/>
              <a:gd name="connsiteY16" fmla="*/ 36565 h 1360630"/>
              <a:gd name="connsiteX17" fmla="*/ 661788 w 4351245"/>
              <a:gd name="connsiteY17"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90588 w 4351245"/>
              <a:gd name="connsiteY13" fmla="*/ 29564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60108 w 4351245"/>
              <a:gd name="connsiteY13" fmla="*/ 2727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04788 w 4348131"/>
              <a:gd name="connsiteY14" fmla="*/ 25754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12408 w 4348131"/>
              <a:gd name="connsiteY14" fmla="*/ 28040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279504"/>
              <a:gd name="connsiteY0" fmla="*/ 13705 h 1360630"/>
              <a:gd name="connsiteX1" fmla="*/ 806568 w 4279504"/>
              <a:gd name="connsiteY1" fmla="*/ 234685 h 1360630"/>
              <a:gd name="connsiteX2" fmla="*/ 105528 w 4279504"/>
              <a:gd name="connsiteY2" fmla="*/ 417565 h 1360630"/>
              <a:gd name="connsiteX3" fmla="*/ 52188 w 4279504"/>
              <a:gd name="connsiteY3" fmla="*/ 950965 h 1360630"/>
              <a:gd name="connsiteX4" fmla="*/ 356988 w 4279504"/>
              <a:gd name="connsiteY4" fmla="*/ 1217665 h 1360630"/>
              <a:gd name="connsiteX5" fmla="*/ 1218048 w 4279504"/>
              <a:gd name="connsiteY5" fmla="*/ 1347205 h 1360630"/>
              <a:gd name="connsiteX6" fmla="*/ 2223888 w 4279504"/>
              <a:gd name="connsiteY6" fmla="*/ 1354825 h 1360630"/>
              <a:gd name="connsiteX7" fmla="*/ 3176388 w 4279504"/>
              <a:gd name="connsiteY7" fmla="*/ 1331965 h 1360630"/>
              <a:gd name="connsiteX8" fmla="*/ 3740268 w 4279504"/>
              <a:gd name="connsiteY8" fmla="*/ 1248145 h 1360630"/>
              <a:gd name="connsiteX9" fmla="*/ 4075548 w 4279504"/>
              <a:gd name="connsiteY9" fmla="*/ 1090597 h 1360630"/>
              <a:gd name="connsiteX10" fmla="*/ 4273668 w 4279504"/>
              <a:gd name="connsiteY10" fmla="*/ 478525 h 1360630"/>
              <a:gd name="connsiteX11" fmla="*/ 3854568 w 4279504"/>
              <a:gd name="connsiteY11" fmla="*/ 295645 h 1360630"/>
              <a:gd name="connsiteX12" fmla="*/ 3130668 w 4279504"/>
              <a:gd name="connsiteY12" fmla="*/ 265165 h 1360630"/>
              <a:gd name="connsiteX13" fmla="*/ 2460108 w 4279504"/>
              <a:gd name="connsiteY13" fmla="*/ 272785 h 1360630"/>
              <a:gd name="connsiteX14" fmla="*/ 1812408 w 4279504"/>
              <a:gd name="connsiteY14" fmla="*/ 280405 h 1360630"/>
              <a:gd name="connsiteX15" fmla="*/ 1347589 w 4279504"/>
              <a:gd name="connsiteY15" fmla="*/ 257545 h 1360630"/>
              <a:gd name="connsiteX16" fmla="*/ 989448 w 4279504"/>
              <a:gd name="connsiteY16" fmla="*/ 128005 h 1360630"/>
              <a:gd name="connsiteX17" fmla="*/ 798948 w 4279504"/>
              <a:gd name="connsiteY17" fmla="*/ 36565 h 1360630"/>
              <a:gd name="connsiteX18" fmla="*/ 661788 w 4279504"/>
              <a:gd name="connsiteY18" fmla="*/ 13705 h 1360630"/>
              <a:gd name="connsiteX0" fmla="*/ 661788 w 4134187"/>
              <a:gd name="connsiteY0" fmla="*/ 13705 h 1360630"/>
              <a:gd name="connsiteX1" fmla="*/ 806568 w 4134187"/>
              <a:gd name="connsiteY1" fmla="*/ 234685 h 1360630"/>
              <a:gd name="connsiteX2" fmla="*/ 105528 w 4134187"/>
              <a:gd name="connsiteY2" fmla="*/ 417565 h 1360630"/>
              <a:gd name="connsiteX3" fmla="*/ 52188 w 4134187"/>
              <a:gd name="connsiteY3" fmla="*/ 950965 h 1360630"/>
              <a:gd name="connsiteX4" fmla="*/ 356988 w 4134187"/>
              <a:gd name="connsiteY4" fmla="*/ 1217665 h 1360630"/>
              <a:gd name="connsiteX5" fmla="*/ 1218048 w 4134187"/>
              <a:gd name="connsiteY5" fmla="*/ 1347205 h 1360630"/>
              <a:gd name="connsiteX6" fmla="*/ 2223888 w 4134187"/>
              <a:gd name="connsiteY6" fmla="*/ 1354825 h 1360630"/>
              <a:gd name="connsiteX7" fmla="*/ 3176388 w 4134187"/>
              <a:gd name="connsiteY7" fmla="*/ 1331965 h 1360630"/>
              <a:gd name="connsiteX8" fmla="*/ 3740268 w 4134187"/>
              <a:gd name="connsiteY8" fmla="*/ 1248145 h 1360630"/>
              <a:gd name="connsiteX9" fmla="*/ 4075548 w 4134187"/>
              <a:gd name="connsiteY9" fmla="*/ 1090597 h 1360630"/>
              <a:gd name="connsiteX10" fmla="*/ 4113648 w 4134187"/>
              <a:gd name="connsiteY10" fmla="*/ 461674 h 1360630"/>
              <a:gd name="connsiteX11" fmla="*/ 3854568 w 4134187"/>
              <a:gd name="connsiteY11" fmla="*/ 295645 h 1360630"/>
              <a:gd name="connsiteX12" fmla="*/ 3130668 w 4134187"/>
              <a:gd name="connsiteY12" fmla="*/ 265165 h 1360630"/>
              <a:gd name="connsiteX13" fmla="*/ 2460108 w 4134187"/>
              <a:gd name="connsiteY13" fmla="*/ 272785 h 1360630"/>
              <a:gd name="connsiteX14" fmla="*/ 1812408 w 4134187"/>
              <a:gd name="connsiteY14" fmla="*/ 280405 h 1360630"/>
              <a:gd name="connsiteX15" fmla="*/ 1347589 w 4134187"/>
              <a:gd name="connsiteY15" fmla="*/ 257545 h 1360630"/>
              <a:gd name="connsiteX16" fmla="*/ 989448 w 4134187"/>
              <a:gd name="connsiteY16" fmla="*/ 128005 h 1360630"/>
              <a:gd name="connsiteX17" fmla="*/ 798948 w 4134187"/>
              <a:gd name="connsiteY17" fmla="*/ 36565 h 1360630"/>
              <a:gd name="connsiteX18" fmla="*/ 661788 w 4134187"/>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1023196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972645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62934"/>
              <a:gd name="connsiteY0" fmla="*/ 13705 h 1360630"/>
              <a:gd name="connsiteX1" fmla="*/ 806568 w 4162934"/>
              <a:gd name="connsiteY1" fmla="*/ 234685 h 1360630"/>
              <a:gd name="connsiteX2" fmla="*/ 105528 w 4162934"/>
              <a:gd name="connsiteY2" fmla="*/ 417565 h 1360630"/>
              <a:gd name="connsiteX3" fmla="*/ 52188 w 4162934"/>
              <a:gd name="connsiteY3" fmla="*/ 950965 h 1360630"/>
              <a:gd name="connsiteX4" fmla="*/ 356988 w 4162934"/>
              <a:gd name="connsiteY4" fmla="*/ 1217665 h 1360630"/>
              <a:gd name="connsiteX5" fmla="*/ 1218048 w 4162934"/>
              <a:gd name="connsiteY5" fmla="*/ 1347205 h 1360630"/>
              <a:gd name="connsiteX6" fmla="*/ 2223888 w 4162934"/>
              <a:gd name="connsiteY6" fmla="*/ 1354825 h 1360630"/>
              <a:gd name="connsiteX7" fmla="*/ 3176388 w 4162934"/>
              <a:gd name="connsiteY7" fmla="*/ 1331965 h 1360630"/>
              <a:gd name="connsiteX8" fmla="*/ 3740268 w 4162934"/>
              <a:gd name="connsiteY8" fmla="*/ 1248145 h 1360630"/>
              <a:gd name="connsiteX9" fmla="*/ 4106028 w 4162934"/>
              <a:gd name="connsiteY9" fmla="*/ 972645 h 1360630"/>
              <a:gd name="connsiteX10" fmla="*/ 4136508 w 4162934"/>
              <a:gd name="connsiteY10" fmla="*/ 478525 h 1360630"/>
              <a:gd name="connsiteX11" fmla="*/ 3854568 w 4162934"/>
              <a:gd name="connsiteY11" fmla="*/ 295645 h 1360630"/>
              <a:gd name="connsiteX12" fmla="*/ 3130668 w 4162934"/>
              <a:gd name="connsiteY12" fmla="*/ 265165 h 1360630"/>
              <a:gd name="connsiteX13" fmla="*/ 2460108 w 4162934"/>
              <a:gd name="connsiteY13" fmla="*/ 272785 h 1360630"/>
              <a:gd name="connsiteX14" fmla="*/ 1812408 w 4162934"/>
              <a:gd name="connsiteY14" fmla="*/ 280405 h 1360630"/>
              <a:gd name="connsiteX15" fmla="*/ 1347589 w 4162934"/>
              <a:gd name="connsiteY15" fmla="*/ 257545 h 1360630"/>
              <a:gd name="connsiteX16" fmla="*/ 989448 w 4162934"/>
              <a:gd name="connsiteY16" fmla="*/ 128005 h 1360630"/>
              <a:gd name="connsiteX17" fmla="*/ 798948 w 4162934"/>
              <a:gd name="connsiteY17" fmla="*/ 36565 h 1360630"/>
              <a:gd name="connsiteX18" fmla="*/ 661788 w 4162934"/>
              <a:gd name="connsiteY18" fmla="*/ 13705 h 1360630"/>
              <a:gd name="connsiteX0" fmla="*/ 646094 w 4147240"/>
              <a:gd name="connsiteY0" fmla="*/ 13705 h 1359507"/>
              <a:gd name="connsiteX1" fmla="*/ 790874 w 4147240"/>
              <a:gd name="connsiteY1" fmla="*/ 234685 h 1359507"/>
              <a:gd name="connsiteX2" fmla="*/ 89834 w 4147240"/>
              <a:gd name="connsiteY2" fmla="*/ 417565 h 1359507"/>
              <a:gd name="connsiteX3" fmla="*/ 36494 w 4147240"/>
              <a:gd name="connsiteY3" fmla="*/ 950965 h 1359507"/>
              <a:gd name="connsiteX4" fmla="*/ 341294 w 4147240"/>
              <a:gd name="connsiteY4" fmla="*/ 1234516 h 1359507"/>
              <a:gd name="connsiteX5" fmla="*/ 1202354 w 4147240"/>
              <a:gd name="connsiteY5" fmla="*/ 1347205 h 1359507"/>
              <a:gd name="connsiteX6" fmla="*/ 2208194 w 4147240"/>
              <a:gd name="connsiteY6" fmla="*/ 1354825 h 1359507"/>
              <a:gd name="connsiteX7" fmla="*/ 3160694 w 4147240"/>
              <a:gd name="connsiteY7" fmla="*/ 1331965 h 1359507"/>
              <a:gd name="connsiteX8" fmla="*/ 3724574 w 4147240"/>
              <a:gd name="connsiteY8" fmla="*/ 1248145 h 1359507"/>
              <a:gd name="connsiteX9" fmla="*/ 4090334 w 4147240"/>
              <a:gd name="connsiteY9" fmla="*/ 972645 h 1359507"/>
              <a:gd name="connsiteX10" fmla="*/ 4120814 w 4147240"/>
              <a:gd name="connsiteY10" fmla="*/ 478525 h 1359507"/>
              <a:gd name="connsiteX11" fmla="*/ 3838874 w 4147240"/>
              <a:gd name="connsiteY11" fmla="*/ 295645 h 1359507"/>
              <a:gd name="connsiteX12" fmla="*/ 3114974 w 4147240"/>
              <a:gd name="connsiteY12" fmla="*/ 265165 h 1359507"/>
              <a:gd name="connsiteX13" fmla="*/ 2444414 w 4147240"/>
              <a:gd name="connsiteY13" fmla="*/ 272785 h 1359507"/>
              <a:gd name="connsiteX14" fmla="*/ 1796714 w 4147240"/>
              <a:gd name="connsiteY14" fmla="*/ 280405 h 1359507"/>
              <a:gd name="connsiteX15" fmla="*/ 1331895 w 4147240"/>
              <a:gd name="connsiteY15" fmla="*/ 257545 h 1359507"/>
              <a:gd name="connsiteX16" fmla="*/ 973754 w 4147240"/>
              <a:gd name="connsiteY16" fmla="*/ 128005 h 1359507"/>
              <a:gd name="connsiteX17" fmla="*/ 783254 w 4147240"/>
              <a:gd name="connsiteY17" fmla="*/ 36565 h 1359507"/>
              <a:gd name="connsiteX18" fmla="*/ 646094 w 4147240"/>
              <a:gd name="connsiteY18" fmla="*/ 13705 h 1359507"/>
              <a:gd name="connsiteX0" fmla="*/ 627148 w 4128294"/>
              <a:gd name="connsiteY0" fmla="*/ 13705 h 1359507"/>
              <a:gd name="connsiteX1" fmla="*/ 771928 w 4128294"/>
              <a:gd name="connsiteY1" fmla="*/ 234685 h 1359507"/>
              <a:gd name="connsiteX2" fmla="*/ 116608 w 4128294"/>
              <a:gd name="connsiteY2" fmla="*/ 442841 h 1359507"/>
              <a:gd name="connsiteX3" fmla="*/ 17548 w 4128294"/>
              <a:gd name="connsiteY3" fmla="*/ 950965 h 1359507"/>
              <a:gd name="connsiteX4" fmla="*/ 322348 w 4128294"/>
              <a:gd name="connsiteY4" fmla="*/ 1234516 h 1359507"/>
              <a:gd name="connsiteX5" fmla="*/ 1183408 w 4128294"/>
              <a:gd name="connsiteY5" fmla="*/ 1347205 h 1359507"/>
              <a:gd name="connsiteX6" fmla="*/ 2189248 w 4128294"/>
              <a:gd name="connsiteY6" fmla="*/ 1354825 h 1359507"/>
              <a:gd name="connsiteX7" fmla="*/ 3141748 w 4128294"/>
              <a:gd name="connsiteY7" fmla="*/ 1331965 h 1359507"/>
              <a:gd name="connsiteX8" fmla="*/ 3705628 w 4128294"/>
              <a:gd name="connsiteY8" fmla="*/ 1248145 h 1359507"/>
              <a:gd name="connsiteX9" fmla="*/ 4071388 w 4128294"/>
              <a:gd name="connsiteY9" fmla="*/ 972645 h 1359507"/>
              <a:gd name="connsiteX10" fmla="*/ 4101868 w 4128294"/>
              <a:gd name="connsiteY10" fmla="*/ 478525 h 1359507"/>
              <a:gd name="connsiteX11" fmla="*/ 3819928 w 4128294"/>
              <a:gd name="connsiteY11" fmla="*/ 295645 h 1359507"/>
              <a:gd name="connsiteX12" fmla="*/ 3096028 w 4128294"/>
              <a:gd name="connsiteY12" fmla="*/ 265165 h 1359507"/>
              <a:gd name="connsiteX13" fmla="*/ 2425468 w 4128294"/>
              <a:gd name="connsiteY13" fmla="*/ 272785 h 1359507"/>
              <a:gd name="connsiteX14" fmla="*/ 1777768 w 4128294"/>
              <a:gd name="connsiteY14" fmla="*/ 280405 h 1359507"/>
              <a:gd name="connsiteX15" fmla="*/ 1312949 w 4128294"/>
              <a:gd name="connsiteY15" fmla="*/ 257545 h 1359507"/>
              <a:gd name="connsiteX16" fmla="*/ 954808 w 4128294"/>
              <a:gd name="connsiteY16" fmla="*/ 128005 h 1359507"/>
              <a:gd name="connsiteX17" fmla="*/ 764308 w 4128294"/>
              <a:gd name="connsiteY17" fmla="*/ 36565 h 1359507"/>
              <a:gd name="connsiteX18" fmla="*/ 627148 w 4128294"/>
              <a:gd name="connsiteY18" fmla="*/ 13705 h 1359507"/>
              <a:gd name="connsiteX0" fmla="*/ 596668 w 4128294"/>
              <a:gd name="connsiteY0" fmla="*/ 10845 h 1373498"/>
              <a:gd name="connsiteX1" fmla="*/ 771928 w 4128294"/>
              <a:gd name="connsiteY1" fmla="*/ 248676 h 1373498"/>
              <a:gd name="connsiteX2" fmla="*/ 116608 w 4128294"/>
              <a:gd name="connsiteY2" fmla="*/ 456832 h 1373498"/>
              <a:gd name="connsiteX3" fmla="*/ 17548 w 4128294"/>
              <a:gd name="connsiteY3" fmla="*/ 964956 h 1373498"/>
              <a:gd name="connsiteX4" fmla="*/ 322348 w 4128294"/>
              <a:gd name="connsiteY4" fmla="*/ 1248507 h 1373498"/>
              <a:gd name="connsiteX5" fmla="*/ 1183408 w 4128294"/>
              <a:gd name="connsiteY5" fmla="*/ 1361196 h 1373498"/>
              <a:gd name="connsiteX6" fmla="*/ 2189248 w 4128294"/>
              <a:gd name="connsiteY6" fmla="*/ 1368816 h 1373498"/>
              <a:gd name="connsiteX7" fmla="*/ 3141748 w 4128294"/>
              <a:gd name="connsiteY7" fmla="*/ 1345956 h 1373498"/>
              <a:gd name="connsiteX8" fmla="*/ 3705628 w 4128294"/>
              <a:gd name="connsiteY8" fmla="*/ 1262136 h 1373498"/>
              <a:gd name="connsiteX9" fmla="*/ 4071388 w 4128294"/>
              <a:gd name="connsiteY9" fmla="*/ 986636 h 1373498"/>
              <a:gd name="connsiteX10" fmla="*/ 4101868 w 4128294"/>
              <a:gd name="connsiteY10" fmla="*/ 492516 h 1373498"/>
              <a:gd name="connsiteX11" fmla="*/ 3819928 w 4128294"/>
              <a:gd name="connsiteY11" fmla="*/ 309636 h 1373498"/>
              <a:gd name="connsiteX12" fmla="*/ 3096028 w 4128294"/>
              <a:gd name="connsiteY12" fmla="*/ 279156 h 1373498"/>
              <a:gd name="connsiteX13" fmla="*/ 2425468 w 4128294"/>
              <a:gd name="connsiteY13" fmla="*/ 286776 h 1373498"/>
              <a:gd name="connsiteX14" fmla="*/ 1777768 w 4128294"/>
              <a:gd name="connsiteY14" fmla="*/ 294396 h 1373498"/>
              <a:gd name="connsiteX15" fmla="*/ 1312949 w 4128294"/>
              <a:gd name="connsiteY15" fmla="*/ 271536 h 1373498"/>
              <a:gd name="connsiteX16" fmla="*/ 954808 w 4128294"/>
              <a:gd name="connsiteY16" fmla="*/ 141996 h 1373498"/>
              <a:gd name="connsiteX17" fmla="*/ 764308 w 4128294"/>
              <a:gd name="connsiteY17" fmla="*/ 50556 h 1373498"/>
              <a:gd name="connsiteX18" fmla="*/ 596668 w 4128294"/>
              <a:gd name="connsiteY18" fmla="*/ 10845 h 137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8294" h="1373498">
                <a:moveTo>
                  <a:pt x="596668" y="10845"/>
                </a:moveTo>
                <a:cubicBezTo>
                  <a:pt x="597938" y="43865"/>
                  <a:pt x="851938" y="174345"/>
                  <a:pt x="771928" y="248676"/>
                </a:cubicBezTo>
                <a:cubicBezTo>
                  <a:pt x="691918" y="323007"/>
                  <a:pt x="242338" y="337452"/>
                  <a:pt x="116608" y="456832"/>
                </a:cubicBezTo>
                <a:cubicBezTo>
                  <a:pt x="-9122" y="576212"/>
                  <a:pt x="-16742" y="833010"/>
                  <a:pt x="17548" y="964956"/>
                </a:cubicBezTo>
                <a:cubicBezTo>
                  <a:pt x="51838" y="1096902"/>
                  <a:pt x="128038" y="1182467"/>
                  <a:pt x="322348" y="1248507"/>
                </a:cubicBezTo>
                <a:cubicBezTo>
                  <a:pt x="516658" y="1314547"/>
                  <a:pt x="872258" y="1341145"/>
                  <a:pt x="1183408" y="1361196"/>
                </a:cubicBezTo>
                <a:cubicBezTo>
                  <a:pt x="1494558" y="1381248"/>
                  <a:pt x="1862858" y="1371356"/>
                  <a:pt x="2189248" y="1368816"/>
                </a:cubicBezTo>
                <a:cubicBezTo>
                  <a:pt x="2515638" y="1366276"/>
                  <a:pt x="2889018" y="1363736"/>
                  <a:pt x="3141748" y="1345956"/>
                </a:cubicBezTo>
                <a:cubicBezTo>
                  <a:pt x="3394478" y="1328176"/>
                  <a:pt x="3550688" y="1322023"/>
                  <a:pt x="3705628" y="1262136"/>
                </a:cubicBezTo>
                <a:cubicBezTo>
                  <a:pt x="3860568" y="1202249"/>
                  <a:pt x="4005348" y="1114906"/>
                  <a:pt x="4071388" y="986636"/>
                </a:cubicBezTo>
                <a:cubicBezTo>
                  <a:pt x="4137428" y="858366"/>
                  <a:pt x="4143778" y="605349"/>
                  <a:pt x="4101868" y="492516"/>
                </a:cubicBezTo>
                <a:cubicBezTo>
                  <a:pt x="4059958" y="379683"/>
                  <a:pt x="3987568" y="345196"/>
                  <a:pt x="3819928" y="309636"/>
                </a:cubicBezTo>
                <a:cubicBezTo>
                  <a:pt x="3652288" y="274076"/>
                  <a:pt x="3328438" y="282966"/>
                  <a:pt x="3096028" y="279156"/>
                </a:cubicBezTo>
                <a:lnTo>
                  <a:pt x="2425468" y="286776"/>
                </a:lnTo>
                <a:lnTo>
                  <a:pt x="1777768" y="294396"/>
                </a:lnTo>
                <a:cubicBezTo>
                  <a:pt x="1579648" y="288046"/>
                  <a:pt x="1448839" y="293126"/>
                  <a:pt x="1312949" y="271536"/>
                </a:cubicBezTo>
                <a:cubicBezTo>
                  <a:pt x="1177059" y="249946"/>
                  <a:pt x="1046248" y="168666"/>
                  <a:pt x="954808" y="141996"/>
                </a:cubicBezTo>
                <a:cubicBezTo>
                  <a:pt x="863368" y="115326"/>
                  <a:pt x="823998" y="72415"/>
                  <a:pt x="764308" y="50556"/>
                </a:cubicBezTo>
                <a:cubicBezTo>
                  <a:pt x="704618" y="28697"/>
                  <a:pt x="595398" y="-22175"/>
                  <a:pt x="596668" y="10845"/>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Freeform: Shape 43">
            <a:extLst>
              <a:ext uri="{FF2B5EF4-FFF2-40B4-BE49-F238E27FC236}">
                <a16:creationId xmlns:a16="http://schemas.microsoft.com/office/drawing/2014/main" id="{740967F3-F87E-49FE-8CFE-F2837A431CF4}"/>
              </a:ext>
            </a:extLst>
          </p:cNvPr>
          <p:cNvSpPr/>
          <p:nvPr/>
        </p:nvSpPr>
        <p:spPr>
          <a:xfrm>
            <a:off x="3102768" y="1138383"/>
            <a:ext cx="4643006" cy="1347885"/>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0124" h="1313273">
                <a:moveTo>
                  <a:pt x="1640600" y="1313187"/>
                </a:moveTo>
                <a:cubicBezTo>
                  <a:pt x="1575082" y="1307490"/>
                  <a:pt x="1740300" y="1006962"/>
                  <a:pt x="1538050" y="945717"/>
                </a:cubicBezTo>
                <a:cubicBezTo>
                  <a:pt x="1335800" y="884472"/>
                  <a:pt x="677774" y="975627"/>
                  <a:pt x="427097" y="945717"/>
                </a:cubicBezTo>
                <a:cubicBezTo>
                  <a:pt x="176420" y="915807"/>
                  <a:pt x="92385" y="878775"/>
                  <a:pt x="33989" y="766255"/>
                </a:cubicBezTo>
                <a:cubicBezTo>
                  <a:pt x="-24407" y="653735"/>
                  <a:pt x="-5890" y="394513"/>
                  <a:pt x="76719" y="270599"/>
                </a:cubicBezTo>
                <a:cubicBezTo>
                  <a:pt x="159328" y="146685"/>
                  <a:pt x="157903" y="64075"/>
                  <a:pt x="529645" y="22771"/>
                </a:cubicBezTo>
                <a:cubicBezTo>
                  <a:pt x="901387" y="-18533"/>
                  <a:pt x="1755967" y="5680"/>
                  <a:pt x="2307171" y="22772"/>
                </a:cubicBezTo>
                <a:cubicBezTo>
                  <a:pt x="2858375" y="39864"/>
                  <a:pt x="3564828" y="-17109"/>
                  <a:pt x="3836869" y="125321"/>
                </a:cubicBezTo>
                <a:cubicBezTo>
                  <a:pt x="4108910" y="267751"/>
                  <a:pt x="4190094" y="740619"/>
                  <a:pt x="3939417" y="877351"/>
                </a:cubicBezTo>
                <a:cubicBezTo>
                  <a:pt x="3688740" y="1014083"/>
                  <a:pt x="2683184" y="940019"/>
                  <a:pt x="2332807" y="945716"/>
                </a:cubicBezTo>
                <a:cubicBezTo>
                  <a:pt x="1982430" y="951413"/>
                  <a:pt x="2046524" y="918656"/>
                  <a:pt x="1931156" y="979901"/>
                </a:cubicBezTo>
                <a:cubicBezTo>
                  <a:pt x="1815788" y="1041146"/>
                  <a:pt x="1706118" y="1318884"/>
                  <a:pt x="1640600" y="1313187"/>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Rectangle: Rounded Corners 28">
            <a:extLst>
              <a:ext uri="{FF2B5EF4-FFF2-40B4-BE49-F238E27FC236}">
                <a16:creationId xmlns:a16="http://schemas.microsoft.com/office/drawing/2014/main" id="{34D57515-3E78-493A-A491-0DE9B3AB5159}"/>
              </a:ext>
            </a:extLst>
          </p:cNvPr>
          <p:cNvSpPr/>
          <p:nvPr/>
        </p:nvSpPr>
        <p:spPr>
          <a:xfrm>
            <a:off x="171451" y="152400"/>
            <a:ext cx="11142170"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sp>
        <p:nvSpPr>
          <p:cNvPr id="30" name="TextBox 29">
            <a:extLst>
              <a:ext uri="{FF2B5EF4-FFF2-40B4-BE49-F238E27FC236}">
                <a16:creationId xmlns:a16="http://schemas.microsoft.com/office/drawing/2014/main" id="{0A10A96B-137D-4A15-B698-00DE395B16EB}"/>
              </a:ext>
            </a:extLst>
          </p:cNvPr>
          <p:cNvSpPr txBox="1"/>
          <p:nvPr/>
        </p:nvSpPr>
        <p:spPr>
          <a:xfrm>
            <a:off x="3408309" y="230871"/>
            <a:ext cx="5375382" cy="523220"/>
          </a:xfrm>
          <a:prstGeom prst="rect">
            <a:avLst/>
          </a:prstGeom>
          <a:noFill/>
        </p:spPr>
        <p:txBody>
          <a:bodyPr wrap="none" rtlCol="0" anchor="ctr">
            <a:spAutoFit/>
          </a:bodyPr>
          <a:lstStyle/>
          <a:p>
            <a:r>
              <a:rPr lang="en-US" altLang="ja-JP" sz="2800" b="1" dirty="0">
                <a:latin typeface="Meiryo" panose="020B0604030504040204" pitchFamily="34" charset="-128"/>
                <a:ea typeface="Meiryo" panose="020B0604030504040204" pitchFamily="34" charset="-128"/>
              </a:rPr>
              <a:t>ROS</a:t>
            </a:r>
            <a:r>
              <a:rPr kumimoji="1" lang="ja-JP" altLang="en-US" sz="2800" b="1" dirty="0">
                <a:latin typeface="Meiryo" panose="020B0604030504040204" pitchFamily="34" charset="-128"/>
                <a:ea typeface="Meiryo" panose="020B0604030504040204" pitchFamily="34" charset="-128"/>
              </a:rPr>
              <a:t>から</a:t>
            </a:r>
            <a:r>
              <a:rPr lang="en-US" altLang="ja-JP" sz="2800" b="1" dirty="0">
                <a:latin typeface="Meiryo" panose="020B0604030504040204" pitchFamily="34" charset="-128"/>
                <a:ea typeface="Meiryo" panose="020B0604030504040204" pitchFamily="34" charset="-128"/>
              </a:rPr>
              <a:t>CAN</a:t>
            </a:r>
            <a:r>
              <a:rPr kumimoji="1" lang="ja-JP" altLang="en-US" sz="2800" b="1" dirty="0">
                <a:latin typeface="Meiryo" panose="020B0604030504040204" pitchFamily="34" charset="-128"/>
                <a:ea typeface="Meiryo" panose="020B0604030504040204" pitchFamily="34" charset="-128"/>
              </a:rPr>
              <a:t>へのデータフロー</a:t>
            </a:r>
          </a:p>
        </p:txBody>
      </p:sp>
    </p:spTree>
    <p:extLst>
      <p:ext uri="{BB962C8B-B14F-4D97-AF65-F5344CB8AC3E}">
        <p14:creationId xmlns:p14="http://schemas.microsoft.com/office/powerpoint/2010/main" val="13270139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462</TotalTime>
  <Words>171</Words>
  <Application>Microsoft Office PowerPoint</Application>
  <PresentationFormat>Widescreen</PresentationFormat>
  <Paragraphs>21</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Meiryo</vt:lpstr>
      <vt:lpstr>游ゴシック</vt:lpstr>
      <vt:lpstr>游ゴシック Light</vt:lpstr>
      <vt:lpstr>Arial</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服部 舜</dc:creator>
  <cp:lastModifiedBy>服部 舜</cp:lastModifiedBy>
  <cp:revision>13</cp:revision>
  <dcterms:created xsi:type="dcterms:W3CDTF">2022-01-08T08:52:02Z</dcterms:created>
  <dcterms:modified xsi:type="dcterms:W3CDTF">2022-01-16T01:42:57Z</dcterms:modified>
</cp:coreProperties>
</file>

<file path=docProps/thumbnail.jpeg>
</file>